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9" r:id="rId2"/>
    <p:sldId id="271" r:id="rId3"/>
    <p:sldId id="273" r:id="rId4"/>
    <p:sldId id="276" r:id="rId5"/>
    <p:sldId id="281" r:id="rId6"/>
    <p:sldId id="282" r:id="rId7"/>
    <p:sldId id="275" r:id="rId8"/>
    <p:sldId id="283" r:id="rId9"/>
    <p:sldId id="274" r:id="rId10"/>
    <p:sldId id="284" r:id="rId11"/>
    <p:sldId id="279" r:id="rId12"/>
    <p:sldId id="285" r:id="rId13"/>
    <p:sldId id="260" r:id="rId14"/>
    <p:sldId id="267" r:id="rId15"/>
    <p:sldId id="265" r:id="rId16"/>
    <p:sldId id="269" r:id="rId17"/>
    <p:sldId id="266" r:id="rId18"/>
    <p:sldId id="264" r:id="rId19"/>
    <p:sldId id="270" r:id="rId20"/>
    <p:sldId id="268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0392"/>
    <a:srgbClr val="F78484"/>
    <a:srgbClr val="7B02F7"/>
    <a:srgbClr val="0C0466"/>
    <a:srgbClr val="70037C"/>
    <a:srgbClr val="CB98FE"/>
    <a:srgbClr val="F68051"/>
    <a:srgbClr val="A54CFE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06" autoAdjust="0"/>
    <p:restoredTop sz="96357" autoAdjust="0"/>
  </p:normalViewPr>
  <p:slideViewPr>
    <p:cSldViewPr snapToGrid="0" showGuides="1">
      <p:cViewPr varScale="1">
        <p:scale>
          <a:sx n="114" d="100"/>
          <a:sy n="114" d="100"/>
        </p:scale>
        <p:origin x="1032" y="102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78484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BB-4DF4-BAC9-B4D9C83595A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0">
                  <a:srgbClr val="D30392"/>
                </a:gs>
                <a:gs pos="81000">
                  <a:srgbClr val="0C0466"/>
                </a:gs>
              </a:gsLst>
              <a:lin ang="1800000" scaled="0"/>
            </a:gra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8BB-4DF4-BAC9-B4D9C83595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7006352104698963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7B02F7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51-4B4E-AED9-02E1FD7002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51-4B4E-AED9-02E1FD7002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000"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7006352104698963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7B02F7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51-4B4E-AED9-02E1FD7002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51-4B4E-AED9-02E1FD7002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0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3039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5A-478D-B3B4-AE296AB445E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7B02F7">
                <a:alpha val="70000"/>
              </a:srgb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5A-478D-B3B4-AE296AB445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3039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A9-473B-A7EE-DECE7E8AF56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7B02F7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A9-473B-A7EE-DECE7E8AF5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7B02F7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8C-4A7F-B728-A52C528D04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F68051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8C-4A7F-B728-A52C528D04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D3039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13</c:v>
                </c:pt>
                <c:pt idx="1">
                  <c:v>15</c:v>
                </c:pt>
                <c:pt idx="2">
                  <c:v>20</c:v>
                </c:pt>
                <c:pt idx="3">
                  <c:v>10</c:v>
                </c:pt>
                <c:pt idx="4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8C-4A7F-B728-A52C528D046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0C0466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25</c:v>
                </c:pt>
                <c:pt idx="1">
                  <c:v>12</c:v>
                </c:pt>
                <c:pt idx="2">
                  <c:v>25</c:v>
                </c:pt>
                <c:pt idx="3">
                  <c:v>20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18C-4A7F-B728-A52C528D04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33239584"/>
        <c:axId val="1833241248"/>
      </c:areaChart>
      <c:dateAx>
        <c:axId val="18332395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3241248"/>
        <c:crosses val="autoZero"/>
        <c:auto val="1"/>
        <c:lblOffset val="100"/>
        <c:baseTimeUnit val="months"/>
      </c:dateAx>
      <c:valAx>
        <c:axId val="1833241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323958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78484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C5-40CD-BC04-8225B543867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0">
                  <a:srgbClr val="D30392">
                    <a:alpha val="86000"/>
                  </a:srgbClr>
                </a:gs>
                <a:gs pos="81000">
                  <a:srgbClr val="0C0466">
                    <a:alpha val="84000"/>
                  </a:srgbClr>
                </a:gs>
              </a:gsLst>
              <a:lin ang="1800000" scaled="0"/>
            </a:gra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5C5-40CD-BC04-8225B54386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78484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</c:v>
                </c:pt>
                <c:pt idx="1">
                  <c:v>15</c:v>
                </c:pt>
                <c:pt idx="2">
                  <c:v>20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C5-40CD-BC04-8225B543867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0">
                  <a:srgbClr val="D30392">
                    <a:alpha val="86000"/>
                  </a:srgbClr>
                </a:gs>
                <a:gs pos="81000">
                  <a:srgbClr val="0C0466">
                    <a:alpha val="84000"/>
                  </a:srgbClr>
                </a:gs>
              </a:gsLst>
              <a:lin ang="1800000" scaled="0"/>
            </a:gra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10</c:v>
                </c:pt>
                <c:pt idx="1">
                  <c:v>8</c:v>
                </c:pt>
                <c:pt idx="2">
                  <c:v>15</c:v>
                </c:pt>
                <c:pt idx="3">
                  <c:v>21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5C5-40CD-BC04-8225B54386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C0466">
                <a:alpha val="80000"/>
              </a:srgb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F79-406A-9731-8FAA4ECE078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D30392">
                <a:alpha val="80000"/>
              </a:srgb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F79-406A-9731-8FAA4ECE078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F78484">
                <a:alpha val="80000"/>
              </a:srgbClr>
            </a:solidFill>
            <a:ln w="25400"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5</c:v>
                </c:pt>
                <c:pt idx="1">
                  <c:v>16</c:v>
                </c:pt>
                <c:pt idx="2">
                  <c:v>10</c:v>
                </c:pt>
                <c:pt idx="3">
                  <c:v>12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CFD-4247-8615-002872C81F2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7B02F7">
                <a:alpha val="80000"/>
              </a:srgbClr>
            </a:solidFill>
            <a:ln w="25400"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18</c:v>
                </c:pt>
                <c:pt idx="1">
                  <c:v>12</c:v>
                </c:pt>
                <c:pt idx="2">
                  <c:v>10</c:v>
                </c:pt>
                <c:pt idx="3">
                  <c:v>30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CFD-4247-8615-002872C81F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4868976"/>
        <c:axId val="694865232"/>
      </c:areaChart>
      <c:catAx>
        <c:axId val="6948689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865232"/>
        <c:crosses val="autoZero"/>
        <c:auto val="0"/>
        <c:lblAlgn val="ctr"/>
        <c:lblOffset val="100"/>
        <c:noMultiLvlLbl val="1"/>
      </c:catAx>
      <c:valAx>
        <c:axId val="69486523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8689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C0466">
                <a:alpha val="80000"/>
              </a:srgbClr>
            </a:solidFill>
            <a:ln>
              <a:noFill/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  <c:pt idx="5">
                  <c:v>20</c:v>
                </c:pt>
                <c:pt idx="6">
                  <c:v>11</c:v>
                </c:pt>
                <c:pt idx="7">
                  <c:v>15</c:v>
                </c:pt>
                <c:pt idx="8">
                  <c:v>25</c:v>
                </c:pt>
                <c:pt idx="9">
                  <c:v>18</c:v>
                </c:pt>
                <c:pt idx="10">
                  <c:v>14</c:v>
                </c:pt>
                <c:pt idx="1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4F-47C2-81E2-9E418E8B02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D30392">
                <a:alpha val="80000"/>
              </a:srgbClr>
            </a:solidFill>
            <a:ln>
              <a:noFill/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  <c:pt idx="5">
                  <c:v>15</c:v>
                </c:pt>
                <c:pt idx="6">
                  <c:v>12</c:v>
                </c:pt>
                <c:pt idx="7">
                  <c:v>14</c:v>
                </c:pt>
                <c:pt idx="8">
                  <c:v>20</c:v>
                </c:pt>
                <c:pt idx="9">
                  <c:v>10</c:v>
                </c:pt>
                <c:pt idx="10">
                  <c:v>20</c:v>
                </c:pt>
                <c:pt idx="11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14F-47C2-81E2-9E418E8B027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F78484">
                <a:alpha val="80000"/>
              </a:srgbClr>
            </a:solidFill>
            <a:ln w="25400">
              <a:noFill/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Sheet1!$D$2:$D$13</c:f>
              <c:numCache>
                <c:formatCode>General</c:formatCode>
                <c:ptCount val="12"/>
                <c:pt idx="0">
                  <c:v>5</c:v>
                </c:pt>
                <c:pt idx="1">
                  <c:v>16</c:v>
                </c:pt>
                <c:pt idx="2">
                  <c:v>10</c:v>
                </c:pt>
                <c:pt idx="3">
                  <c:v>12</c:v>
                </c:pt>
                <c:pt idx="4">
                  <c:v>12</c:v>
                </c:pt>
                <c:pt idx="5">
                  <c:v>13</c:v>
                </c:pt>
                <c:pt idx="6">
                  <c:v>15</c:v>
                </c:pt>
                <c:pt idx="7">
                  <c:v>20</c:v>
                </c:pt>
                <c:pt idx="8">
                  <c:v>18</c:v>
                </c:pt>
                <c:pt idx="9">
                  <c:v>10</c:v>
                </c:pt>
                <c:pt idx="10">
                  <c:v>16</c:v>
                </c:pt>
                <c:pt idx="11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14F-47C2-81E2-9E418E8B02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4868976"/>
        <c:axId val="694865232"/>
      </c:areaChart>
      <c:catAx>
        <c:axId val="6948689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865232"/>
        <c:crosses val="autoZero"/>
        <c:auto val="0"/>
        <c:lblAlgn val="ctr"/>
        <c:lblOffset val="100"/>
        <c:noMultiLvlLbl val="1"/>
      </c:catAx>
      <c:valAx>
        <c:axId val="69486523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86897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AE-44B8-8230-021714CCC33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AE-44B8-8230-021714CCC33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13</c:v>
                </c:pt>
                <c:pt idx="1">
                  <c:v>15</c:v>
                </c:pt>
                <c:pt idx="2">
                  <c:v>20</c:v>
                </c:pt>
                <c:pt idx="3">
                  <c:v>10</c:v>
                </c:pt>
                <c:pt idx="4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AE-44B8-8230-021714CCC33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D3039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25</c:v>
                </c:pt>
                <c:pt idx="1">
                  <c:v>12</c:v>
                </c:pt>
                <c:pt idx="2">
                  <c:v>25</c:v>
                </c:pt>
                <c:pt idx="3">
                  <c:v>20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9AE-44B8-8230-021714CCC3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33239584"/>
        <c:axId val="1833241248"/>
      </c:areaChart>
      <c:dateAx>
        <c:axId val="18332395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3241248"/>
        <c:crosses val="autoZero"/>
        <c:auto val="1"/>
        <c:lblOffset val="100"/>
        <c:baseTimeUnit val="months"/>
      </c:dateAx>
      <c:valAx>
        <c:axId val="1833241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323958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83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52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20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69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</a:t>
            </a:r>
            <a:r>
              <a:rPr lang="en-US" dirty="0" err="1"/>
              <a:t>jcomp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67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847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82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3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1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1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83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51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1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4.xml"/><Relationship Id="rId4" Type="http://schemas.microsoft.com/office/2007/relationships/hdphoto" Target="../media/hdphoto5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7.xml"/><Relationship Id="rId4" Type="http://schemas.microsoft.com/office/2007/relationships/hdphoto" Target="../media/hdphoto3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1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RedXParking</a:t>
            </a:r>
            <a:endParaRPr lang="en-US" sz="6000" b="1" dirty="0">
              <a:solidFill>
                <a:schemeClr val="bg1"/>
              </a:solidFill>
              <a:latin typeface="Franklin Gothic Demi" panose="020B0703020102020204" pitchFamily="34" charset="0"/>
              <a:ea typeface="Gadugi" panose="020B0502040204020203" pitchFamily="34" charset="0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2823" y="2661889"/>
            <a:ext cx="444403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  <a:ea typeface="Gadugi" panose="020B0502040204020203" pitchFamily="34" charset="0"/>
              </a:rPr>
              <a:t>Transforming your parking experience in urban areas</a:t>
            </a: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Arduino platform is used to create the basic protype needed for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AtMega328p is used as the base microcontroller for the final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sensors we are using ultrasonic range finding sensors.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Raspberry Pi is used to create nodes to json data logging to the central node (Cloud Service)</a:t>
            </a:r>
          </a:p>
        </p:txBody>
      </p:sp>
    </p:spTree>
    <p:extLst>
      <p:ext uri="{BB962C8B-B14F-4D97-AF65-F5344CB8AC3E}">
        <p14:creationId xmlns:p14="http://schemas.microsoft.com/office/powerpoint/2010/main" val="504917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SOFTWARE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84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Our server consist of two application layers (data service backend, responsive front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Backend</a:t>
            </a:r>
            <a:r>
              <a:rPr lang="en-US" sz="2400" dirty="0">
                <a:latin typeface="Franklin Gothic Book" panose="020B0503020102020204" pitchFamily="34" charset="0"/>
              </a:rPr>
              <a:t> is consisted of necessary software to log data to an SQL database and responsive front end UI for all consumer devices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Frontend</a:t>
            </a:r>
            <a:r>
              <a:rPr lang="en-US" sz="2400" dirty="0">
                <a:latin typeface="Franklin Gothic Book" panose="020B0503020102020204" pitchFamily="34" charset="0"/>
              </a:rPr>
              <a:t> is consisted of user web app and documentation for the application.</a:t>
            </a:r>
            <a:endParaRPr lang="en-US" sz="2400" b="1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Prototyping of the hardware will be done with Arduino(Pseudo C) language and python will be used in raspberry 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Franklin Gothic Book" panose="020B0503020102020204" pitchFamily="34" charset="0"/>
              </a:rPr>
              <a:t>AtmelStudio</a:t>
            </a:r>
            <a:r>
              <a:rPr lang="en-US" sz="2400" dirty="0">
                <a:latin typeface="Franklin Gothic Book" panose="020B0503020102020204" pitchFamily="34" charset="0"/>
              </a:rPr>
              <a:t> will be used along with C language to make a more robust hardware design.</a:t>
            </a:r>
          </a:p>
        </p:txBody>
      </p:sp>
    </p:spTree>
    <p:extLst>
      <p:ext uri="{BB962C8B-B14F-4D97-AF65-F5344CB8AC3E}">
        <p14:creationId xmlns:p14="http://schemas.microsoft.com/office/powerpoint/2010/main" val="475252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0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257681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Area Chart Presentation Slides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13</a:t>
            </a:fld>
            <a:endParaRPr lang="en-US"/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2629297600"/>
              </p:ext>
            </p:extLst>
          </p:nvPr>
        </p:nvGraphicFramePr>
        <p:xfrm>
          <a:off x="6429734" y="1575584"/>
          <a:ext cx="5103454" cy="3603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9208165" y="1347062"/>
            <a:ext cx="2325023" cy="184666"/>
            <a:chOff x="13116848" y="4004870"/>
            <a:chExt cx="2325023" cy="184666"/>
          </a:xfrm>
        </p:grpSpPr>
        <p:grpSp>
          <p:nvGrpSpPr>
            <p:cNvPr id="62" name="Group 61"/>
            <p:cNvGrpSpPr/>
            <p:nvPr/>
          </p:nvGrpSpPr>
          <p:grpSpPr>
            <a:xfrm>
              <a:off x="13116848" y="4004870"/>
              <a:ext cx="1177925" cy="184666"/>
              <a:chOff x="7877175" y="1952635"/>
              <a:chExt cx="1177925" cy="184666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7877175" y="1959243"/>
                <a:ext cx="171450" cy="171450"/>
              </a:xfrm>
              <a:prstGeom prst="rect">
                <a:avLst/>
              </a:prstGeom>
              <a:solidFill>
                <a:srgbClr val="F7848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8147050" y="1952635"/>
                <a:ext cx="908050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200" dirty="0"/>
                  <a:t>Series 1</a:t>
                </a:r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14263946" y="4004870"/>
              <a:ext cx="1177925" cy="184666"/>
              <a:chOff x="7877175" y="2362992"/>
              <a:chExt cx="1177925" cy="184666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7877175" y="2369600"/>
                <a:ext cx="171450" cy="171450"/>
              </a:xfrm>
              <a:prstGeom prst="rect">
                <a:avLst/>
              </a:prstGeom>
              <a:gradFill>
                <a:gsLst>
                  <a:gs pos="0">
                    <a:srgbClr val="D30392"/>
                  </a:gs>
                  <a:gs pos="81000">
                    <a:srgbClr val="0C0466"/>
                  </a:gs>
                </a:gsLst>
                <a:lin ang="1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8147050" y="2362992"/>
                <a:ext cx="908050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200" dirty="0"/>
                  <a:t>Series 2</a:t>
                </a:r>
              </a:p>
            </p:txBody>
          </p:sp>
        </p:grpSp>
      </p:grpSp>
      <p:sp>
        <p:nvSpPr>
          <p:cNvPr id="57" name="TextBox 56"/>
          <p:cNvSpPr txBox="1"/>
          <p:nvPr/>
        </p:nvSpPr>
        <p:spPr>
          <a:xfrm>
            <a:off x="4159994" y="5407340"/>
            <a:ext cx="7373194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r>
              <a:rPr lang="en-US" sz="1400" dirty="0"/>
              <a:t>. </a:t>
            </a:r>
            <a:r>
              <a:rPr lang="en-US" sz="1400" dirty="0" err="1"/>
              <a:t>Fusce</a:t>
            </a:r>
            <a:r>
              <a:rPr lang="en-US" sz="1400" dirty="0"/>
              <a:t> </a:t>
            </a:r>
            <a:r>
              <a:rPr lang="en-US" sz="1400" dirty="0" err="1"/>
              <a:t>augue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, dictum sit </a:t>
            </a:r>
            <a:r>
              <a:rPr lang="en-US" sz="1400" dirty="0" err="1"/>
              <a:t>amet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non, </a:t>
            </a:r>
            <a:r>
              <a:rPr lang="en-US" sz="1400" dirty="0" err="1"/>
              <a:t>finibus</a:t>
            </a:r>
            <a:r>
              <a:rPr lang="en-US" sz="1400" dirty="0"/>
              <a:t> </a:t>
            </a:r>
            <a:r>
              <a:rPr lang="en-US" sz="1400" dirty="0" err="1"/>
              <a:t>blandit</a:t>
            </a:r>
            <a:r>
              <a:rPr lang="en-US" sz="1400" dirty="0"/>
              <a:t> </a:t>
            </a:r>
            <a:r>
              <a:rPr lang="en-US" sz="1400" dirty="0" err="1"/>
              <a:t>sapien</a:t>
            </a:r>
            <a:r>
              <a:rPr lang="en-US" sz="1400" dirty="0"/>
              <a:t>. </a:t>
            </a:r>
            <a:r>
              <a:rPr lang="en-US" sz="1400" dirty="0" err="1"/>
              <a:t>Quisque</a:t>
            </a:r>
            <a:r>
              <a:rPr lang="en-US" sz="1400" dirty="0"/>
              <a:t> </a:t>
            </a:r>
            <a:r>
              <a:rPr lang="en-US" sz="1400" dirty="0" err="1"/>
              <a:t>viverra</a:t>
            </a:r>
            <a:r>
              <a:rPr lang="en-US" sz="1400" dirty="0"/>
              <a:t> a lacus </a:t>
            </a:r>
            <a:r>
              <a:rPr lang="en-US" sz="1400" dirty="0" err="1"/>
              <a:t>ut</a:t>
            </a:r>
            <a:r>
              <a:rPr lang="en-US" sz="1400" dirty="0"/>
              <a:t> gravida. 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4159994" y="3466791"/>
            <a:ext cx="1996718" cy="129266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800" dirty="0">
                <a:solidFill>
                  <a:srgbClr val="0C0466"/>
                </a:solidFill>
                <a:latin typeface="Franklin Gothic Demi" panose="020B0703020102020204" pitchFamily="34" charset="0"/>
              </a:rPr>
              <a:t>Lorem ipsum dolor sit </a:t>
            </a:r>
            <a:r>
              <a:rPr lang="en-US" sz="2800" dirty="0" err="1">
                <a:solidFill>
                  <a:srgbClr val="0C0466"/>
                </a:solidFill>
                <a:latin typeface="Franklin Gothic Demi" panose="020B0703020102020204" pitchFamily="34" charset="0"/>
              </a:rPr>
              <a:t>amet</a:t>
            </a:r>
            <a:endParaRPr lang="en-US" sz="2800" dirty="0">
              <a:solidFill>
                <a:srgbClr val="0C0466"/>
              </a:solidFill>
              <a:latin typeface="Franklin Gothic Demi" panose="020B0703020102020204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5543510" y="4953608"/>
            <a:ext cx="613202" cy="0"/>
            <a:chOff x="5410200" y="5090501"/>
            <a:chExt cx="613202" cy="0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8700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0" y="0"/>
            <a:ext cx="12192000" cy="4191216"/>
          </a:xfrm>
          <a:prstGeom prst="rect">
            <a:avLst/>
          </a:prstGeom>
          <a:gradFill>
            <a:gsLst>
              <a:gs pos="66000">
                <a:schemeClr val="bg1"/>
              </a:gs>
              <a:gs pos="100000">
                <a:schemeClr val="bg1">
                  <a:alpha val="83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67537"/>
            <a:ext cx="4303712" cy="854075"/>
          </a:xfrm>
        </p:spPr>
        <p:txBody>
          <a:bodyPr lIns="0" tIns="0" rIns="0" bIns="0" anchor="ctr">
            <a:noAutofit/>
          </a:bodyPr>
          <a:lstStyle/>
          <a:p>
            <a:pPr algn="l"/>
            <a:r>
              <a:rPr lang="en-US" dirty="0"/>
              <a:t>Area Chart Presentation Slides</a:t>
            </a:r>
          </a:p>
        </p:txBody>
      </p:sp>
      <p:graphicFrame>
        <p:nvGraphicFramePr>
          <p:cNvPr id="28" name="Chart 27"/>
          <p:cNvGraphicFramePr/>
          <p:nvPr>
            <p:extLst>
              <p:ext uri="{D42A27DB-BD31-4B8C-83A1-F6EECF244321}">
                <p14:modId xmlns:p14="http://schemas.microsoft.com/office/powerpoint/2010/main" val="3540412129"/>
              </p:ext>
            </p:extLst>
          </p:nvPr>
        </p:nvGraphicFramePr>
        <p:xfrm>
          <a:off x="5726017" y="921871"/>
          <a:ext cx="5807171" cy="29770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>
            <a:off x="0" y="4191216"/>
            <a:ext cx="12192000" cy="2666784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3888" y="2542848"/>
            <a:ext cx="4303712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r>
              <a:rPr lang="en-US" sz="1400" dirty="0"/>
              <a:t>. </a:t>
            </a:r>
            <a:r>
              <a:rPr lang="en-US" sz="1400" dirty="0" err="1"/>
              <a:t>Fusce</a:t>
            </a:r>
            <a:r>
              <a:rPr lang="en-US" sz="1400" dirty="0"/>
              <a:t> </a:t>
            </a:r>
            <a:r>
              <a:rPr lang="en-US" sz="1400" dirty="0" err="1"/>
              <a:t>augue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, dictum sit </a:t>
            </a:r>
            <a:r>
              <a:rPr lang="en-US" sz="1400" dirty="0" err="1"/>
              <a:t>amet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non, </a:t>
            </a:r>
            <a:r>
              <a:rPr lang="en-US" sz="1400" dirty="0" err="1"/>
              <a:t>finibus</a:t>
            </a:r>
            <a:r>
              <a:rPr lang="en-US" sz="1400" dirty="0"/>
              <a:t> </a:t>
            </a:r>
            <a:r>
              <a:rPr lang="en-US" sz="1400" dirty="0" err="1"/>
              <a:t>blandit</a:t>
            </a:r>
            <a:r>
              <a:rPr lang="en-US" sz="1400" dirty="0"/>
              <a:t> </a:t>
            </a:r>
            <a:r>
              <a:rPr lang="en-US" sz="1400" dirty="0" err="1"/>
              <a:t>sapien</a:t>
            </a:r>
            <a:r>
              <a:rPr lang="en-US" sz="1400" dirty="0"/>
              <a:t>. </a:t>
            </a:r>
            <a:r>
              <a:rPr lang="en-US" sz="1400" dirty="0" err="1"/>
              <a:t>Quisque</a:t>
            </a:r>
            <a:r>
              <a:rPr lang="en-US" sz="1400" dirty="0"/>
              <a:t> </a:t>
            </a:r>
            <a:r>
              <a:rPr lang="en-US" sz="1400" dirty="0" err="1"/>
              <a:t>viverra</a:t>
            </a:r>
            <a:r>
              <a:rPr lang="en-US" sz="1400" dirty="0"/>
              <a:t> a lacus </a:t>
            </a:r>
            <a:r>
              <a:rPr lang="en-US" sz="1400" dirty="0" err="1"/>
              <a:t>ut</a:t>
            </a:r>
            <a:r>
              <a:rPr lang="en-US" sz="1400" dirty="0"/>
              <a:t> gravida. 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776288" y="2232230"/>
            <a:ext cx="613202" cy="0"/>
            <a:chOff x="5410200" y="5090501"/>
            <a:chExt cx="613202" cy="0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623888" y="4947930"/>
            <a:ext cx="4303711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</a:rPr>
              <a:t>Lorem ipsum dolor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consectetur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adipiscing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elit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Vivamus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volutpat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hendrerit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tortor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Nullam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pretium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 quam, in </a:t>
            </a:r>
            <a:r>
              <a:rPr lang="en-US" sz="1400" dirty="0" err="1">
                <a:solidFill>
                  <a:schemeClr val="bg1"/>
                </a:solidFill>
              </a:rPr>
              <a:t>vestibulum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risus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mattis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malesuada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Fusce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augue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, dictum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ultrices</a:t>
            </a:r>
            <a:r>
              <a:rPr lang="en-US" sz="1400" dirty="0">
                <a:solidFill>
                  <a:schemeClr val="bg1"/>
                </a:solidFill>
              </a:rPr>
              <a:t> non, </a:t>
            </a:r>
            <a:r>
              <a:rPr lang="en-US" sz="1400" dirty="0" err="1">
                <a:solidFill>
                  <a:schemeClr val="bg1"/>
                </a:solidFill>
              </a:rPr>
              <a:t>finibus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blandit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sapien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Quisque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viverra</a:t>
            </a:r>
            <a:r>
              <a:rPr lang="en-US" sz="1400" dirty="0">
                <a:solidFill>
                  <a:schemeClr val="bg1"/>
                </a:solidFill>
              </a:rPr>
              <a:t> a lacus </a:t>
            </a:r>
            <a:r>
              <a:rPr lang="en-US" sz="1400" dirty="0" err="1">
                <a:solidFill>
                  <a:schemeClr val="bg1"/>
                </a:solidFill>
              </a:rPr>
              <a:t>ut</a:t>
            </a:r>
            <a:r>
              <a:rPr lang="en-US" sz="1400" dirty="0">
                <a:solidFill>
                  <a:schemeClr val="bg1"/>
                </a:solidFill>
              </a:rPr>
              <a:t> gravida. </a:t>
            </a:r>
          </a:p>
        </p:txBody>
      </p:sp>
      <p:cxnSp>
        <p:nvCxnSpPr>
          <p:cNvPr id="37" name="Straight Connector 36"/>
          <p:cNvCxnSpPr/>
          <p:nvPr/>
        </p:nvCxnSpPr>
        <p:spPr>
          <a:xfrm>
            <a:off x="5326809" y="4876484"/>
            <a:ext cx="0" cy="12962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6241316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8248284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0255251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726017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732984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739952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87873" y="5010632"/>
            <a:ext cx="214886" cy="214886"/>
            <a:chOff x="4119563" y="3979863"/>
            <a:chExt cx="346075" cy="346075"/>
          </a:xfrm>
        </p:grpSpPr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4119563" y="3979863"/>
              <a:ext cx="346075" cy="346075"/>
            </a:xfrm>
            <a:custGeom>
              <a:avLst/>
              <a:gdLst>
                <a:gd name="T0" fmla="*/ 79 w 92"/>
                <a:gd name="T1" fmla="*/ 52 h 92"/>
                <a:gd name="T2" fmla="*/ 92 w 92"/>
                <a:gd name="T3" fmla="*/ 52 h 92"/>
                <a:gd name="T4" fmla="*/ 92 w 92"/>
                <a:gd name="T5" fmla="*/ 40 h 92"/>
                <a:gd name="T6" fmla="*/ 79 w 92"/>
                <a:gd name="T7" fmla="*/ 40 h 92"/>
                <a:gd name="T8" fmla="*/ 75 w 92"/>
                <a:gd name="T9" fmla="*/ 28 h 92"/>
                <a:gd name="T10" fmla="*/ 84 w 92"/>
                <a:gd name="T11" fmla="*/ 19 h 92"/>
                <a:gd name="T12" fmla="*/ 73 w 92"/>
                <a:gd name="T13" fmla="*/ 8 h 92"/>
                <a:gd name="T14" fmla="*/ 64 w 92"/>
                <a:gd name="T15" fmla="*/ 17 h 92"/>
                <a:gd name="T16" fmla="*/ 52 w 92"/>
                <a:gd name="T17" fmla="*/ 13 h 92"/>
                <a:gd name="T18" fmla="*/ 52 w 92"/>
                <a:gd name="T19" fmla="*/ 0 h 92"/>
                <a:gd name="T20" fmla="*/ 40 w 92"/>
                <a:gd name="T21" fmla="*/ 0 h 92"/>
                <a:gd name="T22" fmla="*/ 40 w 92"/>
                <a:gd name="T23" fmla="*/ 13 h 92"/>
                <a:gd name="T24" fmla="*/ 28 w 92"/>
                <a:gd name="T25" fmla="*/ 17 h 92"/>
                <a:gd name="T26" fmla="*/ 19 w 92"/>
                <a:gd name="T27" fmla="*/ 8 h 92"/>
                <a:gd name="T28" fmla="*/ 8 w 92"/>
                <a:gd name="T29" fmla="*/ 19 h 92"/>
                <a:gd name="T30" fmla="*/ 17 w 92"/>
                <a:gd name="T31" fmla="*/ 28 h 92"/>
                <a:gd name="T32" fmla="*/ 13 w 92"/>
                <a:gd name="T33" fmla="*/ 40 h 92"/>
                <a:gd name="T34" fmla="*/ 0 w 92"/>
                <a:gd name="T35" fmla="*/ 40 h 92"/>
                <a:gd name="T36" fmla="*/ 0 w 92"/>
                <a:gd name="T37" fmla="*/ 52 h 92"/>
                <a:gd name="T38" fmla="*/ 13 w 92"/>
                <a:gd name="T39" fmla="*/ 52 h 92"/>
                <a:gd name="T40" fmla="*/ 17 w 92"/>
                <a:gd name="T41" fmla="*/ 64 h 92"/>
                <a:gd name="T42" fmla="*/ 8 w 92"/>
                <a:gd name="T43" fmla="*/ 73 h 92"/>
                <a:gd name="T44" fmla="*/ 19 w 92"/>
                <a:gd name="T45" fmla="*/ 84 h 92"/>
                <a:gd name="T46" fmla="*/ 28 w 92"/>
                <a:gd name="T47" fmla="*/ 75 h 92"/>
                <a:gd name="T48" fmla="*/ 40 w 92"/>
                <a:gd name="T49" fmla="*/ 79 h 92"/>
                <a:gd name="T50" fmla="*/ 40 w 92"/>
                <a:gd name="T51" fmla="*/ 92 h 92"/>
                <a:gd name="T52" fmla="*/ 52 w 92"/>
                <a:gd name="T53" fmla="*/ 92 h 92"/>
                <a:gd name="T54" fmla="*/ 52 w 92"/>
                <a:gd name="T55" fmla="*/ 79 h 92"/>
                <a:gd name="T56" fmla="*/ 64 w 92"/>
                <a:gd name="T57" fmla="*/ 75 h 92"/>
                <a:gd name="T58" fmla="*/ 73 w 92"/>
                <a:gd name="T59" fmla="*/ 84 h 92"/>
                <a:gd name="T60" fmla="*/ 84 w 92"/>
                <a:gd name="T61" fmla="*/ 73 h 92"/>
                <a:gd name="T62" fmla="*/ 75 w 92"/>
                <a:gd name="T63" fmla="*/ 64 h 92"/>
                <a:gd name="T64" fmla="*/ 79 w 92"/>
                <a:gd name="T65" fmla="*/ 5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92">
                  <a:moveTo>
                    <a:pt x="79" y="52"/>
                  </a:moveTo>
                  <a:cubicBezTo>
                    <a:pt x="92" y="52"/>
                    <a:pt x="92" y="52"/>
                    <a:pt x="92" y="5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8" y="37"/>
                    <a:pt x="77" y="31"/>
                    <a:pt x="75" y="28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1" y="15"/>
                    <a:pt x="55" y="14"/>
                    <a:pt x="52" y="1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7" y="14"/>
                    <a:pt x="31" y="15"/>
                    <a:pt x="28" y="1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31"/>
                    <a:pt x="14" y="37"/>
                    <a:pt x="13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4" y="55"/>
                    <a:pt x="15" y="61"/>
                    <a:pt x="17" y="6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31" y="77"/>
                    <a:pt x="37" y="78"/>
                    <a:pt x="40" y="79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2" y="79"/>
                    <a:pt x="52" y="79"/>
                    <a:pt x="52" y="79"/>
                  </a:cubicBezTo>
                  <a:cubicBezTo>
                    <a:pt x="55" y="78"/>
                    <a:pt x="61" y="77"/>
                    <a:pt x="64" y="75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84" y="73"/>
                    <a:pt x="84" y="73"/>
                    <a:pt x="84" y="73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7" y="61"/>
                    <a:pt x="78" y="55"/>
                    <a:pt x="79" y="52"/>
                  </a:cubicBezTo>
                  <a:close/>
                </a:path>
              </a:pathLst>
            </a:cu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Oval 47"/>
            <p:cNvSpPr>
              <a:spLocks noChangeArrowheads="1"/>
            </p:cNvSpPr>
            <p:nvPr/>
          </p:nvSpPr>
          <p:spPr bwMode="auto">
            <a:xfrm>
              <a:off x="4225925" y="4084638"/>
              <a:ext cx="134938" cy="1365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8394841" y="5010632"/>
            <a:ext cx="214886" cy="214886"/>
            <a:chOff x="3398838" y="3979863"/>
            <a:chExt cx="346075" cy="346075"/>
          </a:xfrm>
        </p:grpSpPr>
        <p:sp>
          <p:nvSpPr>
            <p:cNvPr id="50" name="Oval 49"/>
            <p:cNvSpPr>
              <a:spLocks noChangeArrowheads="1"/>
            </p:cNvSpPr>
            <p:nvPr/>
          </p:nvSpPr>
          <p:spPr bwMode="auto">
            <a:xfrm>
              <a:off x="3398838" y="3979863"/>
              <a:ext cx="300038" cy="3016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Line 126"/>
            <p:cNvSpPr>
              <a:spLocks noChangeShapeType="1"/>
            </p:cNvSpPr>
            <p:nvPr/>
          </p:nvSpPr>
          <p:spPr bwMode="auto">
            <a:xfrm>
              <a:off x="3654425" y="4235450"/>
              <a:ext cx="90488" cy="90488"/>
            </a:xfrm>
            <a:prstGeom prst="lin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51225" y="4032250"/>
              <a:ext cx="195263" cy="196850"/>
            </a:xfrm>
            <a:custGeom>
              <a:avLst/>
              <a:gdLst>
                <a:gd name="T0" fmla="*/ 46 w 52"/>
                <a:gd name="T1" fmla="*/ 44 h 52"/>
                <a:gd name="T2" fmla="*/ 52 w 52"/>
                <a:gd name="T3" fmla="*/ 34 h 52"/>
                <a:gd name="T4" fmla="*/ 46 w 52"/>
                <a:gd name="T5" fmla="*/ 30 h 52"/>
                <a:gd name="T6" fmla="*/ 46 w 52"/>
                <a:gd name="T7" fmla="*/ 22 h 52"/>
                <a:gd name="T8" fmla="*/ 52 w 52"/>
                <a:gd name="T9" fmla="*/ 18 h 52"/>
                <a:gd name="T10" fmla="*/ 46 w 52"/>
                <a:gd name="T11" fmla="*/ 8 h 52"/>
                <a:gd name="T12" fmla="*/ 40 w 52"/>
                <a:gd name="T13" fmla="*/ 11 h 52"/>
                <a:gd name="T14" fmla="*/ 32 w 52"/>
                <a:gd name="T15" fmla="*/ 7 h 52"/>
                <a:gd name="T16" fmla="*/ 32 w 52"/>
                <a:gd name="T17" fmla="*/ 0 h 52"/>
                <a:gd name="T18" fmla="*/ 20 w 52"/>
                <a:gd name="T19" fmla="*/ 0 h 52"/>
                <a:gd name="T20" fmla="*/ 20 w 52"/>
                <a:gd name="T21" fmla="*/ 7 h 52"/>
                <a:gd name="T22" fmla="*/ 13 w 52"/>
                <a:gd name="T23" fmla="*/ 11 h 52"/>
                <a:gd name="T24" fmla="*/ 7 w 52"/>
                <a:gd name="T25" fmla="*/ 8 h 52"/>
                <a:gd name="T26" fmla="*/ 1 w 52"/>
                <a:gd name="T27" fmla="*/ 18 h 52"/>
                <a:gd name="T28" fmla="*/ 7 w 52"/>
                <a:gd name="T29" fmla="*/ 22 h 52"/>
                <a:gd name="T30" fmla="*/ 6 w 52"/>
                <a:gd name="T31" fmla="*/ 30 h 52"/>
                <a:gd name="T32" fmla="*/ 0 w 52"/>
                <a:gd name="T33" fmla="*/ 34 h 52"/>
                <a:gd name="T34" fmla="*/ 6 w 52"/>
                <a:gd name="T35" fmla="*/ 44 h 52"/>
                <a:gd name="T36" fmla="*/ 13 w 52"/>
                <a:gd name="T37" fmla="*/ 41 h 52"/>
                <a:gd name="T38" fmla="*/ 20 w 52"/>
                <a:gd name="T39" fmla="*/ 45 h 52"/>
                <a:gd name="T40" fmla="*/ 20 w 52"/>
                <a:gd name="T41" fmla="*/ 52 h 52"/>
                <a:gd name="T42" fmla="*/ 32 w 52"/>
                <a:gd name="T43" fmla="*/ 52 h 52"/>
                <a:gd name="T44" fmla="*/ 32 w 52"/>
                <a:gd name="T45" fmla="*/ 45 h 52"/>
                <a:gd name="T46" fmla="*/ 40 w 52"/>
                <a:gd name="T47" fmla="*/ 41 h 52"/>
                <a:gd name="T48" fmla="*/ 46 w 52"/>
                <a:gd name="T49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" h="52">
                  <a:moveTo>
                    <a:pt x="46" y="44"/>
                  </a:moveTo>
                  <a:cubicBezTo>
                    <a:pt x="52" y="34"/>
                    <a:pt x="52" y="34"/>
                    <a:pt x="52" y="34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28"/>
                    <a:pt x="46" y="25"/>
                    <a:pt x="46" y="2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8" y="9"/>
                    <a:pt x="34" y="8"/>
                    <a:pt x="32" y="7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6" y="8"/>
                    <a:pt x="15" y="9"/>
                    <a:pt x="13" y="11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4"/>
                    <a:pt x="6" y="27"/>
                    <a:pt x="6" y="3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5" y="43"/>
                    <a:pt x="16" y="44"/>
                    <a:pt x="20" y="45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4"/>
                    <a:pt x="38" y="43"/>
                    <a:pt x="40" y="41"/>
                  </a:cubicBezTo>
                  <a:lnTo>
                    <a:pt x="46" y="44"/>
                  </a:ln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Oval 52"/>
            <p:cNvSpPr>
              <a:spLocks noChangeArrowheads="1"/>
            </p:cNvSpPr>
            <p:nvPr/>
          </p:nvSpPr>
          <p:spPr bwMode="auto">
            <a:xfrm>
              <a:off x="3519488" y="4100513"/>
              <a:ext cx="60325" cy="60325"/>
            </a:xfrm>
            <a:prstGeom prst="ellipse">
              <a:avLst/>
            </a:pr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0399344" y="5007675"/>
            <a:ext cx="219814" cy="220800"/>
            <a:chOff x="7000875" y="3251200"/>
            <a:chExt cx="354013" cy="355600"/>
          </a:xfrm>
        </p:grpSpPr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7000875" y="3251200"/>
              <a:ext cx="354013" cy="355600"/>
            </a:xfrm>
            <a:custGeom>
              <a:avLst/>
              <a:gdLst>
                <a:gd name="T0" fmla="*/ 32 w 94"/>
                <a:gd name="T1" fmla="*/ 70 h 94"/>
                <a:gd name="T2" fmla="*/ 70 w 94"/>
                <a:gd name="T3" fmla="*/ 32 h 94"/>
                <a:gd name="T4" fmla="*/ 88 w 94"/>
                <a:gd name="T5" fmla="*/ 29 h 94"/>
                <a:gd name="T6" fmla="*/ 91 w 94"/>
                <a:gd name="T7" fmla="*/ 11 h 94"/>
                <a:gd name="T8" fmla="*/ 84 w 94"/>
                <a:gd name="T9" fmla="*/ 19 h 94"/>
                <a:gd name="T10" fmla="*/ 75 w 94"/>
                <a:gd name="T11" fmla="*/ 19 h 94"/>
                <a:gd name="T12" fmla="*/ 75 w 94"/>
                <a:gd name="T13" fmla="*/ 10 h 94"/>
                <a:gd name="T14" fmla="*/ 83 w 94"/>
                <a:gd name="T15" fmla="*/ 3 h 94"/>
                <a:gd name="T16" fmla="*/ 65 w 94"/>
                <a:gd name="T17" fmla="*/ 6 h 94"/>
                <a:gd name="T18" fmla="*/ 62 w 94"/>
                <a:gd name="T19" fmla="*/ 24 h 94"/>
                <a:gd name="T20" fmla="*/ 24 w 94"/>
                <a:gd name="T21" fmla="*/ 62 h 94"/>
                <a:gd name="T22" fmla="*/ 6 w 94"/>
                <a:gd name="T23" fmla="*/ 65 h 94"/>
                <a:gd name="T24" fmla="*/ 3 w 94"/>
                <a:gd name="T25" fmla="*/ 83 h 94"/>
                <a:gd name="T26" fmla="*/ 10 w 94"/>
                <a:gd name="T27" fmla="*/ 75 h 94"/>
                <a:gd name="T28" fmla="*/ 19 w 94"/>
                <a:gd name="T29" fmla="*/ 75 h 94"/>
                <a:gd name="T30" fmla="*/ 19 w 94"/>
                <a:gd name="T31" fmla="*/ 84 h 94"/>
                <a:gd name="T32" fmla="*/ 11 w 94"/>
                <a:gd name="T33" fmla="*/ 91 h 94"/>
                <a:gd name="T34" fmla="*/ 29 w 94"/>
                <a:gd name="T35" fmla="*/ 88 h 94"/>
                <a:gd name="T36" fmla="*/ 32 w 94"/>
                <a:gd name="T37" fmla="*/ 7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94">
                  <a:moveTo>
                    <a:pt x="32" y="70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6" y="34"/>
                    <a:pt x="83" y="33"/>
                    <a:pt x="88" y="29"/>
                  </a:cubicBezTo>
                  <a:cubicBezTo>
                    <a:pt x="93" y="24"/>
                    <a:pt x="94" y="17"/>
                    <a:pt x="91" y="1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7" y="0"/>
                    <a:pt x="70" y="1"/>
                    <a:pt x="65" y="6"/>
                  </a:cubicBezTo>
                  <a:cubicBezTo>
                    <a:pt x="61" y="11"/>
                    <a:pt x="60" y="18"/>
                    <a:pt x="62" y="24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18" y="60"/>
                    <a:pt x="11" y="61"/>
                    <a:pt x="6" y="65"/>
                  </a:cubicBezTo>
                  <a:cubicBezTo>
                    <a:pt x="1" y="70"/>
                    <a:pt x="0" y="77"/>
                    <a:pt x="3" y="83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1" y="91"/>
                    <a:pt x="11" y="91"/>
                    <a:pt x="11" y="91"/>
                  </a:cubicBezTo>
                  <a:cubicBezTo>
                    <a:pt x="17" y="94"/>
                    <a:pt x="24" y="93"/>
                    <a:pt x="29" y="88"/>
                  </a:cubicBezTo>
                  <a:cubicBezTo>
                    <a:pt x="33" y="83"/>
                    <a:pt x="34" y="76"/>
                    <a:pt x="32" y="70"/>
                  </a:cubicBez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7000875" y="3251200"/>
              <a:ext cx="177800" cy="177800"/>
            </a:xfrm>
            <a:custGeom>
              <a:avLst/>
              <a:gdLst>
                <a:gd name="T0" fmla="*/ 47 w 47"/>
                <a:gd name="T1" fmla="*/ 39 h 47"/>
                <a:gd name="T2" fmla="*/ 32 w 47"/>
                <a:gd name="T3" fmla="*/ 24 h 47"/>
                <a:gd name="T4" fmla="*/ 29 w 47"/>
                <a:gd name="T5" fmla="*/ 6 h 47"/>
                <a:gd name="T6" fmla="*/ 11 w 47"/>
                <a:gd name="T7" fmla="*/ 3 h 47"/>
                <a:gd name="T8" fmla="*/ 19 w 47"/>
                <a:gd name="T9" fmla="*/ 10 h 47"/>
                <a:gd name="T10" fmla="*/ 19 w 47"/>
                <a:gd name="T11" fmla="*/ 19 h 47"/>
                <a:gd name="T12" fmla="*/ 10 w 47"/>
                <a:gd name="T13" fmla="*/ 19 h 47"/>
                <a:gd name="T14" fmla="*/ 3 w 47"/>
                <a:gd name="T15" fmla="*/ 11 h 47"/>
                <a:gd name="T16" fmla="*/ 6 w 47"/>
                <a:gd name="T17" fmla="*/ 29 h 47"/>
                <a:gd name="T18" fmla="*/ 24 w 47"/>
                <a:gd name="T19" fmla="*/ 32 h 47"/>
                <a:gd name="T20" fmla="*/ 39 w 47"/>
                <a:gd name="T21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47" y="39"/>
                  </a:moveTo>
                  <a:cubicBezTo>
                    <a:pt x="32" y="24"/>
                    <a:pt x="32" y="24"/>
                    <a:pt x="32" y="24"/>
                  </a:cubicBezTo>
                  <a:cubicBezTo>
                    <a:pt x="34" y="18"/>
                    <a:pt x="33" y="11"/>
                    <a:pt x="29" y="6"/>
                  </a:cubicBezTo>
                  <a:cubicBezTo>
                    <a:pt x="24" y="1"/>
                    <a:pt x="17" y="0"/>
                    <a:pt x="11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17"/>
                    <a:pt x="1" y="24"/>
                    <a:pt x="6" y="29"/>
                  </a:cubicBezTo>
                  <a:cubicBezTo>
                    <a:pt x="11" y="33"/>
                    <a:pt x="18" y="35"/>
                    <a:pt x="24" y="32"/>
                  </a:cubicBezTo>
                  <a:cubicBezTo>
                    <a:pt x="39" y="47"/>
                    <a:pt x="39" y="47"/>
                    <a:pt x="39" y="47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7178675" y="3429000"/>
              <a:ext cx="176213" cy="177800"/>
            </a:xfrm>
            <a:custGeom>
              <a:avLst/>
              <a:gdLst>
                <a:gd name="T0" fmla="*/ 0 w 47"/>
                <a:gd name="T1" fmla="*/ 8 h 47"/>
                <a:gd name="T2" fmla="*/ 15 w 47"/>
                <a:gd name="T3" fmla="*/ 23 h 47"/>
                <a:gd name="T4" fmla="*/ 18 w 47"/>
                <a:gd name="T5" fmla="*/ 41 h 47"/>
                <a:gd name="T6" fmla="*/ 36 w 47"/>
                <a:gd name="T7" fmla="*/ 44 h 47"/>
                <a:gd name="T8" fmla="*/ 28 w 47"/>
                <a:gd name="T9" fmla="*/ 37 h 47"/>
                <a:gd name="T10" fmla="*/ 28 w 47"/>
                <a:gd name="T11" fmla="*/ 28 h 47"/>
                <a:gd name="T12" fmla="*/ 37 w 47"/>
                <a:gd name="T13" fmla="*/ 28 h 47"/>
                <a:gd name="T14" fmla="*/ 44 w 47"/>
                <a:gd name="T15" fmla="*/ 36 h 47"/>
                <a:gd name="T16" fmla="*/ 41 w 47"/>
                <a:gd name="T17" fmla="*/ 18 h 47"/>
                <a:gd name="T18" fmla="*/ 23 w 47"/>
                <a:gd name="T19" fmla="*/ 15 h 47"/>
                <a:gd name="T20" fmla="*/ 8 w 47"/>
                <a:gd name="T2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0" y="8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3" y="29"/>
                    <a:pt x="14" y="36"/>
                    <a:pt x="18" y="41"/>
                  </a:cubicBezTo>
                  <a:cubicBezTo>
                    <a:pt x="23" y="46"/>
                    <a:pt x="30" y="47"/>
                    <a:pt x="36" y="44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7" y="30"/>
                    <a:pt x="46" y="23"/>
                    <a:pt x="41" y="18"/>
                  </a:cubicBezTo>
                  <a:cubicBezTo>
                    <a:pt x="36" y="14"/>
                    <a:pt x="29" y="13"/>
                    <a:pt x="23" y="15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138424" y="5059939"/>
            <a:ext cx="720754" cy="116272"/>
            <a:chOff x="7022042" y="5062403"/>
            <a:chExt cx="720754" cy="116272"/>
          </a:xfrm>
        </p:grpSpPr>
        <p:sp>
          <p:nvSpPr>
            <p:cNvPr id="62" name="Oval 61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145391" y="5059939"/>
            <a:ext cx="720754" cy="116272"/>
            <a:chOff x="7022042" y="5062403"/>
            <a:chExt cx="720754" cy="116272"/>
          </a:xfrm>
        </p:grpSpPr>
        <p:sp>
          <p:nvSpPr>
            <p:cNvPr id="68" name="Oval 67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Freeform 7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Slide Number Placeholder 7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Round Same Side Corner Rectangle 41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8781258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38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55" name="Freeform 54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 55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Freeform 35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66" name="Freeform 65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7" name="Freeform 66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4" name="Freeform 63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Area Chart Presentation Slides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10923856" y="-13500"/>
            <a:ext cx="1268145" cy="1172257"/>
          </a:xfrm>
          <a:custGeom>
            <a:avLst/>
            <a:gdLst>
              <a:gd name="connsiteX0" fmla="*/ 55772 w 1268145"/>
              <a:gd name="connsiteY0" fmla="*/ 0 h 1172257"/>
              <a:gd name="connsiteX1" fmla="*/ 1268145 w 1268145"/>
              <a:gd name="connsiteY1" fmla="*/ 0 h 1172257"/>
              <a:gd name="connsiteX2" fmla="*/ 1268145 w 1268145"/>
              <a:gd name="connsiteY2" fmla="*/ 1074086 h 1172257"/>
              <a:gd name="connsiteX3" fmla="*/ 1213772 w 1268145"/>
              <a:gd name="connsiteY3" fmla="*/ 1103598 h 1172257"/>
              <a:gd name="connsiteX4" fmla="*/ 873692 w 1268145"/>
              <a:gd name="connsiteY4" fmla="*/ 1172257 h 1172257"/>
              <a:gd name="connsiteX5" fmla="*/ 0 w 1268145"/>
              <a:gd name="connsiteY5" fmla="*/ 298565 h 1172257"/>
              <a:gd name="connsiteX6" fmla="*/ 17750 w 1268145"/>
              <a:gd name="connsiteY6" fmla="*/ 122486 h 117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8145" h="1172257">
                <a:moveTo>
                  <a:pt x="55772" y="0"/>
                </a:moveTo>
                <a:lnTo>
                  <a:pt x="1268145" y="0"/>
                </a:lnTo>
                <a:lnTo>
                  <a:pt x="1268145" y="1074086"/>
                </a:lnTo>
                <a:lnTo>
                  <a:pt x="1213772" y="1103598"/>
                </a:lnTo>
                <a:cubicBezTo>
                  <a:pt x="1109245" y="1147809"/>
                  <a:pt x="994324" y="1172257"/>
                  <a:pt x="873692" y="1172257"/>
                </a:cubicBezTo>
                <a:cubicBezTo>
                  <a:pt x="391165" y="1172257"/>
                  <a:pt x="0" y="781092"/>
                  <a:pt x="0" y="298565"/>
                </a:cubicBezTo>
                <a:cubicBezTo>
                  <a:pt x="0" y="238249"/>
                  <a:pt x="6112" y="179361"/>
                  <a:pt x="17750" y="12248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3398" y="1938123"/>
            <a:ext cx="5874256" cy="35718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02" y="1660525"/>
            <a:ext cx="7897848" cy="4560118"/>
          </a:xfrm>
          <a:prstGeom prst="rect">
            <a:avLst/>
          </a:prstGeom>
        </p:spPr>
      </p:pic>
      <p:graphicFrame>
        <p:nvGraphicFramePr>
          <p:cNvPr id="40" name="Chart 39"/>
          <p:cNvGraphicFramePr/>
          <p:nvPr>
            <p:extLst>
              <p:ext uri="{D42A27DB-BD31-4B8C-83A1-F6EECF244321}">
                <p14:modId xmlns:p14="http://schemas.microsoft.com/office/powerpoint/2010/main" val="2044231502"/>
              </p:ext>
            </p:extLst>
          </p:nvPr>
        </p:nvGraphicFramePr>
        <p:xfrm>
          <a:off x="1765300" y="2173072"/>
          <a:ext cx="5290452" cy="3204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/>
        </p:nvSpPr>
        <p:spPr>
          <a:xfrm>
            <a:off x="9019347" y="5170956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950944" y="2289196"/>
            <a:ext cx="2683144" cy="17235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consectetur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adipiscing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elit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Vivamus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volutpat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hendrerit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tortor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Nullam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pretium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 quam, in </a:t>
            </a:r>
            <a:r>
              <a:rPr lang="en-US" sz="1400" dirty="0" err="1">
                <a:solidFill>
                  <a:schemeClr val="bg1"/>
                </a:solidFill>
              </a:rPr>
              <a:t>vestibulum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risus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mattis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malesuada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Fusce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augue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, dictum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ultrices</a:t>
            </a:r>
            <a:r>
              <a:rPr lang="en-US" sz="1400" dirty="0">
                <a:solidFill>
                  <a:schemeClr val="bg1"/>
                </a:solidFill>
              </a:rPr>
              <a:t> non, </a:t>
            </a:r>
            <a:r>
              <a:rPr lang="en-US" sz="1400" dirty="0" err="1">
                <a:solidFill>
                  <a:schemeClr val="bg1"/>
                </a:solidFill>
              </a:rPr>
              <a:t>finibus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blandit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sapien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Quisque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viverra</a:t>
            </a:r>
            <a:r>
              <a:rPr lang="en-US" sz="1400" dirty="0">
                <a:solidFill>
                  <a:schemeClr val="bg1"/>
                </a:solidFill>
              </a:rPr>
              <a:t> a lacus </a:t>
            </a:r>
            <a:r>
              <a:rPr lang="en-US" sz="1400" dirty="0" err="1">
                <a:solidFill>
                  <a:schemeClr val="bg1"/>
                </a:solidFill>
              </a:rPr>
              <a:t>ut</a:t>
            </a:r>
            <a:r>
              <a:rPr lang="en-US" sz="1400" dirty="0">
                <a:solidFill>
                  <a:schemeClr val="bg1"/>
                </a:solidFill>
              </a:rPr>
              <a:t> gravida. 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7950944" y="2080233"/>
            <a:ext cx="613202" cy="0"/>
            <a:chOff x="5410200" y="5090501"/>
            <a:chExt cx="613202" cy="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Freeform 76"/>
          <p:cNvSpPr/>
          <p:nvPr/>
        </p:nvSpPr>
        <p:spPr>
          <a:xfrm>
            <a:off x="0" y="2477783"/>
            <a:ext cx="242857" cy="534100"/>
          </a:xfrm>
          <a:custGeom>
            <a:avLst/>
            <a:gdLst>
              <a:gd name="connsiteX0" fmla="*/ 0 w 242857"/>
              <a:gd name="connsiteY0" fmla="*/ 0 h 534100"/>
              <a:gd name="connsiteX1" fmla="*/ 76017 w 242857"/>
              <a:gd name="connsiteY1" fmla="*/ 15347 h 534100"/>
              <a:gd name="connsiteX2" fmla="*/ 242857 w 242857"/>
              <a:gd name="connsiteY2" fmla="*/ 267050 h 534100"/>
              <a:gd name="connsiteX3" fmla="*/ 76017 w 242857"/>
              <a:gd name="connsiteY3" fmla="*/ 518753 h 534100"/>
              <a:gd name="connsiteX4" fmla="*/ 0 w 242857"/>
              <a:gd name="connsiteY4" fmla="*/ 534100 h 53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857" h="534100">
                <a:moveTo>
                  <a:pt x="0" y="0"/>
                </a:moveTo>
                <a:lnTo>
                  <a:pt x="76017" y="15347"/>
                </a:lnTo>
                <a:cubicBezTo>
                  <a:pt x="174062" y="56817"/>
                  <a:pt x="242857" y="153899"/>
                  <a:pt x="242857" y="267050"/>
                </a:cubicBezTo>
                <a:cubicBezTo>
                  <a:pt x="242857" y="380201"/>
                  <a:pt x="174062" y="477284"/>
                  <a:pt x="76017" y="518753"/>
                </a:cubicBezTo>
                <a:lnTo>
                  <a:pt x="0" y="534100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013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8545" b="46726"/>
          <a:stretch/>
        </p:blipFill>
        <p:spPr>
          <a:xfrm>
            <a:off x="0" y="1911803"/>
            <a:ext cx="12192000" cy="494619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0" y="2666784"/>
            <a:ext cx="12192000" cy="4191216"/>
          </a:xfrm>
          <a:prstGeom prst="rect">
            <a:avLst/>
          </a:prstGeom>
          <a:solidFill>
            <a:srgbClr val="0C0466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33070" y="1141897"/>
            <a:ext cx="2980871" cy="854075"/>
          </a:xfrm>
        </p:spPr>
        <p:txBody>
          <a:bodyPr lIns="0" tIns="0" rIns="0" bIns="0">
            <a:noAutofit/>
          </a:bodyPr>
          <a:lstStyle/>
          <a:p>
            <a:pPr algn="l"/>
            <a:r>
              <a:rPr lang="en-US" dirty="0"/>
              <a:t>Area Chart Presentation Slides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3549459200"/>
              </p:ext>
            </p:extLst>
          </p:nvPr>
        </p:nvGraphicFramePr>
        <p:xfrm>
          <a:off x="5021942" y="856343"/>
          <a:ext cx="6662057" cy="54174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09258" y="2460166"/>
            <a:ext cx="2683144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r>
              <a:rPr lang="en-US" sz="1400" dirty="0"/>
              <a:t>. 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986746" y="856343"/>
            <a:ext cx="0" cy="3286535"/>
          </a:xfrm>
          <a:prstGeom prst="line">
            <a:avLst/>
          </a:prstGeom>
          <a:ln w="15875" cap="rnd">
            <a:solidFill>
              <a:srgbClr val="7003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551317" y="3532546"/>
            <a:ext cx="870858" cy="870858"/>
            <a:chOff x="551317" y="3532546"/>
            <a:chExt cx="870858" cy="870858"/>
          </a:xfrm>
        </p:grpSpPr>
        <p:sp>
          <p:nvSpPr>
            <p:cNvPr id="24" name="Oval 23"/>
            <p:cNvSpPr/>
            <p:nvPr/>
          </p:nvSpPr>
          <p:spPr>
            <a:xfrm>
              <a:off x="551317" y="3532546"/>
              <a:ext cx="870858" cy="870858"/>
            </a:xfrm>
            <a:prstGeom prst="ellipse">
              <a:avLst/>
            </a:prstGeom>
            <a:gradFill>
              <a:gsLst>
                <a:gs pos="0">
                  <a:srgbClr val="D30392"/>
                </a:gs>
                <a:gs pos="81000">
                  <a:srgbClr val="0C0466"/>
                </a:gs>
              </a:gsLst>
              <a:lin ang="1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806565" y="3790969"/>
              <a:ext cx="360363" cy="354013"/>
              <a:chOff x="7718425" y="3616325"/>
              <a:chExt cx="360363" cy="354013"/>
            </a:xfrm>
            <a:solidFill>
              <a:schemeClr val="bg1"/>
            </a:solidFill>
          </p:grpSpPr>
          <p:sp>
            <p:nvSpPr>
              <p:cNvPr id="28" name="Freeform 1482"/>
              <p:cNvSpPr>
                <a:spLocks noEditPoints="1"/>
              </p:cNvSpPr>
              <p:nvPr/>
            </p:nvSpPr>
            <p:spPr bwMode="auto">
              <a:xfrm>
                <a:off x="7718425" y="3616325"/>
                <a:ext cx="360363" cy="354013"/>
              </a:xfrm>
              <a:custGeom>
                <a:avLst/>
                <a:gdLst>
                  <a:gd name="T0" fmla="*/ 94 w 96"/>
                  <a:gd name="T1" fmla="*/ 94 h 94"/>
                  <a:gd name="T2" fmla="*/ 2 w 96"/>
                  <a:gd name="T3" fmla="*/ 94 h 94"/>
                  <a:gd name="T4" fmla="*/ 0 w 96"/>
                  <a:gd name="T5" fmla="*/ 92 h 94"/>
                  <a:gd name="T6" fmla="*/ 0 w 96"/>
                  <a:gd name="T7" fmla="*/ 46 h 94"/>
                  <a:gd name="T8" fmla="*/ 0 w 96"/>
                  <a:gd name="T9" fmla="*/ 46 h 94"/>
                  <a:gd name="T10" fmla="*/ 0 w 96"/>
                  <a:gd name="T11" fmla="*/ 2 h 94"/>
                  <a:gd name="T12" fmla="*/ 2 w 96"/>
                  <a:gd name="T13" fmla="*/ 0 h 94"/>
                  <a:gd name="T14" fmla="*/ 4 w 96"/>
                  <a:gd name="T15" fmla="*/ 2 h 94"/>
                  <a:gd name="T16" fmla="*/ 4 w 96"/>
                  <a:gd name="T17" fmla="*/ 43 h 94"/>
                  <a:gd name="T18" fmla="*/ 37 w 96"/>
                  <a:gd name="T19" fmla="*/ 25 h 94"/>
                  <a:gd name="T20" fmla="*/ 39 w 96"/>
                  <a:gd name="T21" fmla="*/ 25 h 94"/>
                  <a:gd name="T22" fmla="*/ 68 w 96"/>
                  <a:gd name="T23" fmla="*/ 34 h 94"/>
                  <a:gd name="T24" fmla="*/ 92 w 96"/>
                  <a:gd name="T25" fmla="*/ 5 h 94"/>
                  <a:gd name="T26" fmla="*/ 95 w 96"/>
                  <a:gd name="T27" fmla="*/ 5 h 94"/>
                  <a:gd name="T28" fmla="*/ 96 w 96"/>
                  <a:gd name="T29" fmla="*/ 7 h 94"/>
                  <a:gd name="T30" fmla="*/ 96 w 96"/>
                  <a:gd name="T31" fmla="*/ 92 h 94"/>
                  <a:gd name="T32" fmla="*/ 94 w 96"/>
                  <a:gd name="T33" fmla="*/ 94 h 94"/>
                  <a:gd name="T34" fmla="*/ 4 w 96"/>
                  <a:gd name="T35" fmla="*/ 90 h 94"/>
                  <a:gd name="T36" fmla="*/ 92 w 96"/>
                  <a:gd name="T37" fmla="*/ 90 h 94"/>
                  <a:gd name="T38" fmla="*/ 92 w 96"/>
                  <a:gd name="T39" fmla="*/ 12 h 94"/>
                  <a:gd name="T40" fmla="*/ 70 w 96"/>
                  <a:gd name="T41" fmla="*/ 38 h 94"/>
                  <a:gd name="T42" fmla="*/ 68 w 96"/>
                  <a:gd name="T43" fmla="*/ 38 h 94"/>
                  <a:gd name="T44" fmla="*/ 38 w 96"/>
                  <a:gd name="T45" fmla="*/ 29 h 94"/>
                  <a:gd name="T46" fmla="*/ 4 w 96"/>
                  <a:gd name="T47" fmla="*/ 47 h 94"/>
                  <a:gd name="T48" fmla="*/ 4 w 96"/>
                  <a:gd name="T49" fmla="*/ 9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6" h="94">
                    <a:moveTo>
                      <a:pt x="94" y="94"/>
                    </a:moveTo>
                    <a:cubicBezTo>
                      <a:pt x="2" y="94"/>
                      <a:pt x="2" y="94"/>
                      <a:pt x="2" y="94"/>
                    </a:cubicBezTo>
                    <a:cubicBezTo>
                      <a:pt x="1" y="94"/>
                      <a:pt x="0" y="93"/>
                      <a:pt x="0" y="9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8" y="24"/>
                      <a:pt x="38" y="24"/>
                      <a:pt x="39" y="25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92" y="5"/>
                      <a:pt x="92" y="5"/>
                      <a:pt x="92" y="5"/>
                    </a:cubicBezTo>
                    <a:cubicBezTo>
                      <a:pt x="93" y="5"/>
                      <a:pt x="94" y="5"/>
                      <a:pt x="95" y="5"/>
                    </a:cubicBezTo>
                    <a:cubicBezTo>
                      <a:pt x="95" y="5"/>
                      <a:pt x="96" y="6"/>
                      <a:pt x="96" y="7"/>
                    </a:cubicBezTo>
                    <a:cubicBezTo>
                      <a:pt x="96" y="92"/>
                      <a:pt x="96" y="92"/>
                      <a:pt x="96" y="92"/>
                    </a:cubicBezTo>
                    <a:cubicBezTo>
                      <a:pt x="96" y="93"/>
                      <a:pt x="95" y="94"/>
                      <a:pt x="94" y="94"/>
                    </a:cubicBezTo>
                    <a:close/>
                    <a:moveTo>
                      <a:pt x="4" y="90"/>
                    </a:moveTo>
                    <a:cubicBezTo>
                      <a:pt x="92" y="90"/>
                      <a:pt x="92" y="90"/>
                      <a:pt x="92" y="90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69" y="38"/>
                      <a:pt x="68" y="38"/>
                      <a:pt x="68" y="3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4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1483"/>
              <p:cNvSpPr>
                <a:spLocks/>
              </p:cNvSpPr>
              <p:nvPr/>
            </p:nvSpPr>
            <p:spPr bwMode="auto">
              <a:xfrm>
                <a:off x="7718425" y="3752850"/>
                <a:ext cx="360363" cy="134938"/>
              </a:xfrm>
              <a:custGeom>
                <a:avLst/>
                <a:gdLst>
                  <a:gd name="T0" fmla="*/ 2 w 96"/>
                  <a:gd name="T1" fmla="*/ 36 h 36"/>
                  <a:gd name="T2" fmla="*/ 0 w 96"/>
                  <a:gd name="T3" fmla="*/ 35 h 36"/>
                  <a:gd name="T4" fmla="*/ 1 w 96"/>
                  <a:gd name="T5" fmla="*/ 32 h 36"/>
                  <a:gd name="T6" fmla="*/ 33 w 96"/>
                  <a:gd name="T7" fmla="*/ 14 h 36"/>
                  <a:gd name="T8" fmla="*/ 34 w 96"/>
                  <a:gd name="T9" fmla="*/ 14 h 36"/>
                  <a:gd name="T10" fmla="*/ 60 w 96"/>
                  <a:gd name="T11" fmla="*/ 14 h 36"/>
                  <a:gd name="T12" fmla="*/ 93 w 96"/>
                  <a:gd name="T13" fmla="*/ 0 h 36"/>
                  <a:gd name="T14" fmla="*/ 96 w 96"/>
                  <a:gd name="T15" fmla="*/ 1 h 36"/>
                  <a:gd name="T16" fmla="*/ 95 w 96"/>
                  <a:gd name="T17" fmla="*/ 4 h 36"/>
                  <a:gd name="T18" fmla="*/ 61 w 96"/>
                  <a:gd name="T19" fmla="*/ 18 h 36"/>
                  <a:gd name="T20" fmla="*/ 61 w 96"/>
                  <a:gd name="T21" fmla="*/ 18 h 36"/>
                  <a:gd name="T22" fmla="*/ 35 w 96"/>
                  <a:gd name="T23" fmla="*/ 18 h 36"/>
                  <a:gd name="T24" fmla="*/ 3 w 96"/>
                  <a:gd name="T25" fmla="*/ 36 h 36"/>
                  <a:gd name="T26" fmla="*/ 2 w 96"/>
                  <a:gd name="T27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6">
                    <a:moveTo>
                      <a:pt x="2" y="36"/>
                    </a:moveTo>
                    <a:cubicBezTo>
                      <a:pt x="1" y="36"/>
                      <a:pt x="1" y="36"/>
                      <a:pt x="0" y="35"/>
                    </a:cubicBezTo>
                    <a:cubicBezTo>
                      <a:pt x="0" y="34"/>
                      <a:pt x="0" y="33"/>
                      <a:pt x="1" y="32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94" y="0"/>
                      <a:pt x="95" y="0"/>
                      <a:pt x="96" y="1"/>
                    </a:cubicBezTo>
                    <a:cubicBezTo>
                      <a:pt x="96" y="2"/>
                      <a:pt x="96" y="3"/>
                      <a:pt x="95" y="4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2" y="36"/>
                      <a:pt x="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1484"/>
              <p:cNvSpPr>
                <a:spLocks/>
              </p:cNvSpPr>
              <p:nvPr/>
            </p:nvSpPr>
            <p:spPr bwMode="auto">
              <a:xfrm>
                <a:off x="7718425" y="3841750"/>
                <a:ext cx="360363" cy="120650"/>
              </a:xfrm>
              <a:custGeom>
                <a:avLst/>
                <a:gdLst>
                  <a:gd name="T0" fmla="*/ 2 w 96"/>
                  <a:gd name="T1" fmla="*/ 32 h 32"/>
                  <a:gd name="T2" fmla="*/ 0 w 96"/>
                  <a:gd name="T3" fmla="*/ 31 h 32"/>
                  <a:gd name="T4" fmla="*/ 1 w 96"/>
                  <a:gd name="T5" fmla="*/ 28 h 32"/>
                  <a:gd name="T6" fmla="*/ 33 w 96"/>
                  <a:gd name="T7" fmla="*/ 6 h 32"/>
                  <a:gd name="T8" fmla="*/ 34 w 96"/>
                  <a:gd name="T9" fmla="*/ 6 h 32"/>
                  <a:gd name="T10" fmla="*/ 60 w 96"/>
                  <a:gd name="T11" fmla="*/ 7 h 32"/>
                  <a:gd name="T12" fmla="*/ 94 w 96"/>
                  <a:gd name="T13" fmla="*/ 0 h 32"/>
                  <a:gd name="T14" fmla="*/ 96 w 96"/>
                  <a:gd name="T15" fmla="*/ 2 h 32"/>
                  <a:gd name="T16" fmla="*/ 94 w 96"/>
                  <a:gd name="T17" fmla="*/ 4 h 32"/>
                  <a:gd name="T18" fmla="*/ 61 w 96"/>
                  <a:gd name="T19" fmla="*/ 11 h 32"/>
                  <a:gd name="T20" fmla="*/ 60 w 96"/>
                  <a:gd name="T21" fmla="*/ 11 h 32"/>
                  <a:gd name="T22" fmla="*/ 35 w 96"/>
                  <a:gd name="T23" fmla="*/ 10 h 32"/>
                  <a:gd name="T24" fmla="*/ 3 w 96"/>
                  <a:gd name="T25" fmla="*/ 32 h 32"/>
                  <a:gd name="T26" fmla="*/ 2 w 96"/>
                  <a:gd name="T2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2">
                    <a:moveTo>
                      <a:pt x="2" y="32"/>
                    </a:moveTo>
                    <a:cubicBezTo>
                      <a:pt x="1" y="32"/>
                      <a:pt x="1" y="32"/>
                      <a:pt x="0" y="31"/>
                    </a:cubicBezTo>
                    <a:cubicBezTo>
                      <a:pt x="0" y="30"/>
                      <a:pt x="0" y="29"/>
                      <a:pt x="1" y="28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0"/>
                      <a:pt x="96" y="0"/>
                      <a:pt x="96" y="2"/>
                    </a:cubicBezTo>
                    <a:cubicBezTo>
                      <a:pt x="96" y="3"/>
                      <a:pt x="96" y="4"/>
                      <a:pt x="94" y="4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1" y="11"/>
                      <a:pt x="61" y="11"/>
                      <a:pt x="60" y="11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3" y="32"/>
                      <a:pt x="2" y="32"/>
                      <a:pt x="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36" name="Freeform 35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1049312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38" name="Freeform 3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>
            <a:off x="-4268" y="0"/>
            <a:ext cx="12196269" cy="2637966"/>
          </a:xfrm>
          <a:custGeom>
            <a:avLst/>
            <a:gdLst>
              <a:gd name="connsiteX0" fmla="*/ 0 w 12196269"/>
              <a:gd name="connsiteY0" fmla="*/ 0 h 2637966"/>
              <a:gd name="connsiteX1" fmla="*/ 12196269 w 12196269"/>
              <a:gd name="connsiteY1" fmla="*/ 0 h 2637966"/>
              <a:gd name="connsiteX2" fmla="*/ 12196269 w 12196269"/>
              <a:gd name="connsiteY2" fmla="*/ 2196301 h 2637966"/>
              <a:gd name="connsiteX3" fmla="*/ 12061456 w 12196269"/>
              <a:gd name="connsiteY3" fmla="*/ 2261881 h 2637966"/>
              <a:gd name="connsiteX4" fmla="*/ 11129469 w 12196269"/>
              <a:gd name="connsiteY4" fmla="*/ 2590800 h 2637966"/>
              <a:gd name="connsiteX5" fmla="*/ 6862269 w 12196269"/>
              <a:gd name="connsiteY5" fmla="*/ 1409700 h 2637966"/>
              <a:gd name="connsiteX6" fmla="*/ 3052269 w 12196269"/>
              <a:gd name="connsiteY6" fmla="*/ 1257300 h 2637966"/>
              <a:gd name="connsiteX7" fmla="*/ 143424 w 12196269"/>
              <a:gd name="connsiteY7" fmla="*/ 480864 h 2637966"/>
              <a:gd name="connsiteX8" fmla="*/ 0 w 12196269"/>
              <a:gd name="connsiteY8" fmla="*/ 435339 h 2637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6269" h="2637966">
                <a:moveTo>
                  <a:pt x="0" y="0"/>
                </a:moveTo>
                <a:lnTo>
                  <a:pt x="12196269" y="0"/>
                </a:lnTo>
                <a:lnTo>
                  <a:pt x="12196269" y="2196301"/>
                </a:lnTo>
                <a:lnTo>
                  <a:pt x="12061456" y="2261881"/>
                </a:lnTo>
                <a:cubicBezTo>
                  <a:pt x="11721730" y="2417564"/>
                  <a:pt x="11402717" y="2533650"/>
                  <a:pt x="11129469" y="2590800"/>
                </a:cubicBezTo>
                <a:cubicBezTo>
                  <a:pt x="9672144" y="2895600"/>
                  <a:pt x="8208470" y="1631950"/>
                  <a:pt x="6862269" y="1409700"/>
                </a:cubicBezTo>
                <a:cubicBezTo>
                  <a:pt x="5516069" y="1187450"/>
                  <a:pt x="4277819" y="1444625"/>
                  <a:pt x="3052269" y="1257300"/>
                </a:cubicBezTo>
                <a:cubicBezTo>
                  <a:pt x="2133107" y="1116806"/>
                  <a:pt x="937124" y="733425"/>
                  <a:pt x="143424" y="480864"/>
                </a:cubicBezTo>
                <a:lnTo>
                  <a:pt x="0" y="435339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Area Chart Presentation Slides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11382855" y="-362796"/>
            <a:ext cx="1232394" cy="123239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1137114" y="492190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8" name="Chart 27"/>
          <p:cNvGraphicFramePr/>
          <p:nvPr>
            <p:extLst>
              <p:ext uri="{D42A27DB-BD31-4B8C-83A1-F6EECF244321}">
                <p14:modId xmlns:p14="http://schemas.microsoft.com/office/powerpoint/2010/main" val="3168994387"/>
              </p:ext>
            </p:extLst>
          </p:nvPr>
        </p:nvGraphicFramePr>
        <p:xfrm>
          <a:off x="1156164" y="2238159"/>
          <a:ext cx="4378893" cy="30916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1324524" y="5627469"/>
            <a:ext cx="4042172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endParaRPr lang="en-US" sz="1400" dirty="0"/>
          </a:p>
        </p:txBody>
      </p:sp>
      <p:sp>
        <p:nvSpPr>
          <p:cNvPr id="35" name="TextBox 34"/>
          <p:cNvSpPr txBox="1"/>
          <p:nvPr/>
        </p:nvSpPr>
        <p:spPr>
          <a:xfrm>
            <a:off x="6431860" y="5627469"/>
            <a:ext cx="4042172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endParaRPr lang="en-US" sz="1400" dirty="0"/>
          </a:p>
        </p:txBody>
      </p:sp>
      <p:graphicFrame>
        <p:nvGraphicFramePr>
          <p:cNvPr id="36" name="Chart 35"/>
          <p:cNvGraphicFramePr/>
          <p:nvPr>
            <p:extLst>
              <p:ext uri="{D42A27DB-BD31-4B8C-83A1-F6EECF244321}">
                <p14:modId xmlns:p14="http://schemas.microsoft.com/office/powerpoint/2010/main" val="3389272270"/>
              </p:ext>
            </p:extLst>
          </p:nvPr>
        </p:nvGraphicFramePr>
        <p:xfrm>
          <a:off x="6263499" y="2238159"/>
          <a:ext cx="4378893" cy="30916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29" name="Freeform 28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3069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Area Chart Presentation Slides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0" name="Chart 29"/>
          <p:cNvGraphicFramePr/>
          <p:nvPr>
            <p:extLst>
              <p:ext uri="{D42A27DB-BD31-4B8C-83A1-F6EECF244321}">
                <p14:modId xmlns:p14="http://schemas.microsoft.com/office/powerpoint/2010/main" val="417920818"/>
              </p:ext>
            </p:extLst>
          </p:nvPr>
        </p:nvGraphicFramePr>
        <p:xfrm>
          <a:off x="3532443" y="1832322"/>
          <a:ext cx="5114415" cy="3576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9" name="TextBox 78"/>
          <p:cNvSpPr txBox="1"/>
          <p:nvPr/>
        </p:nvSpPr>
        <p:spPr>
          <a:xfrm>
            <a:off x="642184" y="4389934"/>
            <a:ext cx="1957687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2184" y="2382137"/>
            <a:ext cx="1957687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2184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D30392"/>
                </a:solidFill>
              </a:rPr>
              <a:t>Lorem ipsum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2184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7B02F7"/>
                </a:solidFill>
              </a:rPr>
              <a:t>Lorem ipsum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579430" y="2382137"/>
            <a:ext cx="1957687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579430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F78484"/>
                </a:solidFill>
              </a:rPr>
              <a:t>Lorem ipsum</a:t>
            </a: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9579430" y="4389934"/>
            <a:ext cx="1957687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579430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0C0466"/>
                </a:solidFill>
              </a:rPr>
              <a:t>Lorem ipsum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2139164" y="3889918"/>
            <a:ext cx="460707" cy="0"/>
            <a:chOff x="5410200" y="5090501"/>
            <a:chExt cx="613202" cy="0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9579430" y="3889918"/>
            <a:ext cx="460707" cy="0"/>
            <a:chOff x="5410200" y="5090501"/>
            <a:chExt cx="613202" cy="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2139164" y="1868698"/>
            <a:ext cx="460707" cy="0"/>
            <a:chOff x="5410200" y="5090501"/>
            <a:chExt cx="613202" cy="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9579430" y="1868698"/>
            <a:ext cx="460707" cy="0"/>
            <a:chOff x="5410200" y="5090501"/>
            <a:chExt cx="613202" cy="0"/>
          </a:xfrm>
        </p:grpSpPr>
        <p:cxnSp>
          <p:nvCxnSpPr>
            <p:cNvPr id="55" name="Straight Connector 5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55610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30392">
                <a:alpha val="86000"/>
              </a:srgbClr>
            </a:gs>
            <a:gs pos="81000">
              <a:srgbClr val="0C0466">
                <a:alpha val="84000"/>
              </a:srgbClr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50" name="Freeform 49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Freeform 5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Freeform 5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Freeform 5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5397500" y="1941286"/>
            <a:ext cx="6146800" cy="4112344"/>
            <a:chOff x="5397500" y="1854200"/>
            <a:chExt cx="6146800" cy="4112344"/>
          </a:xfrm>
        </p:grpSpPr>
        <p:sp>
          <p:nvSpPr>
            <p:cNvPr id="7" name="Rounded Rectangle 6"/>
            <p:cNvSpPr/>
            <p:nvPr/>
          </p:nvSpPr>
          <p:spPr>
            <a:xfrm>
              <a:off x="5397500" y="1854200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397500" y="3345222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97500" y="4836244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0566617" y="2038350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0C0466">
                    <a:shade val="30000"/>
                    <a:satMod val="115000"/>
                  </a:srgbClr>
                </a:gs>
                <a:gs pos="50000">
                  <a:srgbClr val="0C0466">
                    <a:shade val="67500"/>
                    <a:satMod val="115000"/>
                  </a:srgbClr>
                </a:gs>
                <a:gs pos="100000">
                  <a:srgbClr val="0C0466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0566617" y="3529372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D30392">
                    <a:shade val="30000"/>
                    <a:satMod val="115000"/>
                  </a:srgbClr>
                </a:gs>
                <a:gs pos="50000">
                  <a:srgbClr val="D30392">
                    <a:shade val="67500"/>
                    <a:satMod val="115000"/>
                  </a:srgbClr>
                </a:gs>
                <a:gs pos="100000">
                  <a:srgbClr val="D30392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0566617" y="5020394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F78484">
                    <a:shade val="30000"/>
                    <a:satMod val="115000"/>
                  </a:srgbClr>
                </a:gs>
                <a:gs pos="50000">
                  <a:srgbClr val="F78484">
                    <a:shade val="67500"/>
                    <a:satMod val="115000"/>
                  </a:srgbClr>
                </a:gs>
                <a:gs pos="100000">
                  <a:srgbClr val="F78484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555005" y="1988463"/>
              <a:ext cx="3778773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Vivamus</a:t>
              </a:r>
              <a:r>
                <a:rPr lang="en-US" sz="1400" dirty="0"/>
                <a:t> </a:t>
              </a:r>
              <a:r>
                <a:rPr lang="en-US" sz="1400" dirty="0" err="1"/>
                <a:t>volutpat</a:t>
              </a:r>
              <a:r>
                <a:rPr lang="en-US" sz="1400" dirty="0"/>
                <a:t> </a:t>
              </a:r>
              <a:r>
                <a:rPr lang="en-US" sz="1400" dirty="0" err="1"/>
                <a:t>hendrerit</a:t>
              </a:r>
              <a:r>
                <a:rPr lang="en-US" sz="1400" dirty="0"/>
                <a:t> </a:t>
              </a:r>
              <a:r>
                <a:rPr lang="en-US" sz="1400" dirty="0" err="1"/>
                <a:t>tortor</a:t>
              </a:r>
              <a:r>
                <a:rPr lang="en-US" sz="1400" dirty="0"/>
                <a:t>. </a:t>
              </a:r>
              <a:r>
                <a:rPr lang="en-US" sz="1400" dirty="0" err="1"/>
                <a:t>Nullam</a:t>
              </a:r>
              <a:r>
                <a:rPr lang="en-US" sz="1400" dirty="0"/>
                <a:t> </a:t>
              </a:r>
              <a:r>
                <a:rPr lang="en-US" sz="1400" dirty="0" err="1"/>
                <a:t>pretium</a:t>
              </a:r>
              <a:r>
                <a:rPr lang="en-US" sz="1400" dirty="0"/>
                <a:t> </a:t>
              </a:r>
              <a:r>
                <a:rPr lang="en-US" sz="1400" dirty="0" err="1"/>
                <a:t>purus</a:t>
              </a:r>
              <a:r>
                <a:rPr lang="en-US" sz="1400" dirty="0"/>
                <a:t> quam, in </a:t>
              </a:r>
              <a:r>
                <a:rPr lang="en-US" sz="1400" dirty="0" err="1"/>
                <a:t>vestibulum</a:t>
              </a:r>
              <a:r>
                <a:rPr lang="en-US" sz="1400" dirty="0"/>
                <a:t> </a:t>
              </a:r>
              <a:r>
                <a:rPr lang="en-US" sz="1400" dirty="0" err="1"/>
                <a:t>risus</a:t>
              </a:r>
              <a:r>
                <a:rPr lang="en-US" sz="1400" dirty="0"/>
                <a:t> </a:t>
              </a:r>
              <a:r>
                <a:rPr lang="en-US" sz="1400" dirty="0" err="1"/>
                <a:t>mattis</a:t>
              </a:r>
              <a:r>
                <a:rPr lang="en-US" sz="1400" dirty="0"/>
                <a:t> </a:t>
              </a:r>
              <a:r>
                <a:rPr lang="en-US" sz="1400" dirty="0" err="1"/>
                <a:t>malesuada</a:t>
              </a:r>
              <a:r>
                <a:rPr lang="en-US" sz="1400" dirty="0"/>
                <a:t>. 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555005" y="3477380"/>
              <a:ext cx="3778773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Vivamus</a:t>
              </a:r>
              <a:r>
                <a:rPr lang="en-US" sz="1400" dirty="0"/>
                <a:t> </a:t>
              </a:r>
              <a:r>
                <a:rPr lang="en-US" sz="1400" dirty="0" err="1"/>
                <a:t>volutpat</a:t>
              </a:r>
              <a:r>
                <a:rPr lang="en-US" sz="1400" dirty="0"/>
                <a:t> </a:t>
              </a:r>
              <a:r>
                <a:rPr lang="en-US" sz="1400" dirty="0" err="1"/>
                <a:t>hendrerit</a:t>
              </a:r>
              <a:r>
                <a:rPr lang="en-US" sz="1400" dirty="0"/>
                <a:t> </a:t>
              </a:r>
              <a:r>
                <a:rPr lang="en-US" sz="1400" dirty="0" err="1"/>
                <a:t>tortor</a:t>
              </a:r>
              <a:r>
                <a:rPr lang="en-US" sz="1400" dirty="0"/>
                <a:t>. </a:t>
              </a:r>
              <a:r>
                <a:rPr lang="en-US" sz="1400" dirty="0" err="1"/>
                <a:t>Nullam</a:t>
              </a:r>
              <a:r>
                <a:rPr lang="en-US" sz="1400" dirty="0"/>
                <a:t> </a:t>
              </a:r>
              <a:r>
                <a:rPr lang="en-US" sz="1400" dirty="0" err="1"/>
                <a:t>pretium</a:t>
              </a:r>
              <a:r>
                <a:rPr lang="en-US" sz="1400" dirty="0"/>
                <a:t> </a:t>
              </a:r>
              <a:r>
                <a:rPr lang="en-US" sz="1400" dirty="0" err="1"/>
                <a:t>purus</a:t>
              </a:r>
              <a:r>
                <a:rPr lang="en-US" sz="1400" dirty="0"/>
                <a:t> quam, in </a:t>
              </a:r>
              <a:r>
                <a:rPr lang="en-US" sz="1400" dirty="0" err="1"/>
                <a:t>vestibulum</a:t>
              </a:r>
              <a:r>
                <a:rPr lang="en-US" sz="1400" dirty="0"/>
                <a:t> </a:t>
              </a:r>
              <a:r>
                <a:rPr lang="en-US" sz="1400" dirty="0" err="1"/>
                <a:t>risus</a:t>
              </a:r>
              <a:r>
                <a:rPr lang="en-US" sz="1400" dirty="0"/>
                <a:t> </a:t>
              </a:r>
              <a:r>
                <a:rPr lang="en-US" sz="1400" dirty="0" err="1"/>
                <a:t>mattis</a:t>
              </a:r>
              <a:r>
                <a:rPr lang="en-US" sz="1400" dirty="0"/>
                <a:t> </a:t>
              </a:r>
              <a:r>
                <a:rPr lang="en-US" sz="1400" dirty="0" err="1"/>
                <a:t>malesuada</a:t>
              </a:r>
              <a:r>
                <a:rPr lang="en-US" sz="1400" dirty="0"/>
                <a:t>.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555005" y="4968402"/>
              <a:ext cx="3778773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Vivamus</a:t>
              </a:r>
              <a:r>
                <a:rPr lang="en-US" sz="1400" dirty="0"/>
                <a:t> </a:t>
              </a:r>
              <a:r>
                <a:rPr lang="en-US" sz="1400" dirty="0" err="1"/>
                <a:t>volutpat</a:t>
              </a:r>
              <a:r>
                <a:rPr lang="en-US" sz="1400" dirty="0"/>
                <a:t> </a:t>
              </a:r>
              <a:r>
                <a:rPr lang="en-US" sz="1400" dirty="0" err="1"/>
                <a:t>hendrerit</a:t>
              </a:r>
              <a:r>
                <a:rPr lang="en-US" sz="1400" dirty="0"/>
                <a:t> </a:t>
              </a:r>
              <a:r>
                <a:rPr lang="en-US" sz="1400" dirty="0" err="1"/>
                <a:t>tortor</a:t>
              </a:r>
              <a:r>
                <a:rPr lang="en-US" sz="1400" dirty="0"/>
                <a:t>. </a:t>
              </a:r>
              <a:r>
                <a:rPr lang="en-US" sz="1400" dirty="0" err="1"/>
                <a:t>Nullam</a:t>
              </a:r>
              <a:r>
                <a:rPr lang="en-US" sz="1400" dirty="0"/>
                <a:t> </a:t>
              </a:r>
              <a:r>
                <a:rPr lang="en-US" sz="1400" dirty="0" err="1"/>
                <a:t>pretium</a:t>
              </a:r>
              <a:r>
                <a:rPr lang="en-US" sz="1400" dirty="0"/>
                <a:t> </a:t>
              </a:r>
              <a:r>
                <a:rPr lang="en-US" sz="1400" dirty="0" err="1"/>
                <a:t>purus</a:t>
              </a:r>
              <a:r>
                <a:rPr lang="en-US" sz="1400" dirty="0"/>
                <a:t> quam, in </a:t>
              </a:r>
              <a:r>
                <a:rPr lang="en-US" sz="1400" dirty="0" err="1"/>
                <a:t>vestibulum</a:t>
              </a:r>
              <a:r>
                <a:rPr lang="en-US" sz="1400" dirty="0"/>
                <a:t> </a:t>
              </a:r>
              <a:r>
                <a:rPr lang="en-US" sz="1400" dirty="0" err="1"/>
                <a:t>risus</a:t>
              </a:r>
              <a:r>
                <a:rPr lang="en-US" sz="1400" dirty="0"/>
                <a:t> </a:t>
              </a:r>
              <a:r>
                <a:rPr lang="en-US" sz="1400" dirty="0" err="1"/>
                <a:t>mattis</a:t>
              </a:r>
              <a:r>
                <a:rPr lang="en-US" sz="1400" dirty="0"/>
                <a:t> </a:t>
              </a:r>
              <a:r>
                <a:rPr lang="en-US" sz="1400" dirty="0" err="1"/>
                <a:t>malesuada</a:t>
              </a:r>
              <a:r>
                <a:rPr lang="en-US" sz="1400" dirty="0"/>
                <a:t>. </a:t>
              </a: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10838873" y="2246312"/>
              <a:ext cx="217488" cy="346076"/>
              <a:chOff x="6351588" y="1450976"/>
              <a:chExt cx="217488" cy="346076"/>
            </a:xfrm>
          </p:grpSpPr>
          <p:sp>
            <p:nvSpPr>
              <p:cNvPr id="20" name="Oval 140"/>
              <p:cNvSpPr>
                <a:spLocks noChangeArrowheads="1"/>
              </p:cNvSpPr>
              <p:nvPr/>
            </p:nvSpPr>
            <p:spPr bwMode="auto">
              <a:xfrm>
                <a:off x="6381751" y="1450976"/>
                <a:ext cx="104775" cy="104775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Freeform 141"/>
              <p:cNvSpPr>
                <a:spLocks/>
              </p:cNvSpPr>
              <p:nvPr/>
            </p:nvSpPr>
            <p:spPr bwMode="auto">
              <a:xfrm>
                <a:off x="6351588" y="1585914"/>
                <a:ext cx="165100" cy="211138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" name="Freeform 142"/>
              <p:cNvSpPr>
                <a:spLocks/>
              </p:cNvSpPr>
              <p:nvPr/>
            </p:nvSpPr>
            <p:spPr bwMode="auto">
              <a:xfrm>
                <a:off x="6524626" y="1690689"/>
                <a:ext cx="44450" cy="106363"/>
              </a:xfrm>
              <a:custGeom>
                <a:avLst/>
                <a:gdLst>
                  <a:gd name="T0" fmla="*/ 14 w 28"/>
                  <a:gd name="T1" fmla="*/ 0 h 67"/>
                  <a:gd name="T2" fmla="*/ 28 w 28"/>
                  <a:gd name="T3" fmla="*/ 0 h 67"/>
                  <a:gd name="T4" fmla="*/ 28 w 28"/>
                  <a:gd name="T5" fmla="*/ 67 h 67"/>
                  <a:gd name="T6" fmla="*/ 0 w 28"/>
                  <a:gd name="T7" fmla="*/ 67 h 67"/>
                  <a:gd name="T8" fmla="*/ 0 w 28"/>
                  <a:gd name="T9" fmla="*/ 0 h 67"/>
                  <a:gd name="T10" fmla="*/ 14 w 28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67">
                    <a:moveTo>
                      <a:pt x="14" y="0"/>
                    </a:moveTo>
                    <a:lnTo>
                      <a:pt x="28" y="0"/>
                    </a:lnTo>
                    <a:lnTo>
                      <a:pt x="28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" name="Line 143"/>
              <p:cNvSpPr>
                <a:spLocks noChangeShapeType="1"/>
              </p:cNvSpPr>
              <p:nvPr/>
            </p:nvSpPr>
            <p:spPr bwMode="auto">
              <a:xfrm flipV="1">
                <a:off x="6546851" y="1668464"/>
                <a:ext cx="0" cy="22225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" name="Freeform 144"/>
              <p:cNvSpPr>
                <a:spLocks/>
              </p:cNvSpPr>
              <p:nvPr/>
            </p:nvSpPr>
            <p:spPr bwMode="auto">
              <a:xfrm>
                <a:off x="6419851" y="1585914"/>
                <a:ext cx="30163" cy="104775"/>
              </a:xfrm>
              <a:custGeom>
                <a:avLst/>
                <a:gdLst>
                  <a:gd name="T0" fmla="*/ 14 w 19"/>
                  <a:gd name="T1" fmla="*/ 0 h 66"/>
                  <a:gd name="T2" fmla="*/ 4 w 19"/>
                  <a:gd name="T3" fmla="*/ 0 h 66"/>
                  <a:gd name="T4" fmla="*/ 0 w 19"/>
                  <a:gd name="T5" fmla="*/ 57 h 66"/>
                  <a:gd name="T6" fmla="*/ 9 w 19"/>
                  <a:gd name="T7" fmla="*/ 66 h 66"/>
                  <a:gd name="T8" fmla="*/ 19 w 19"/>
                  <a:gd name="T9" fmla="*/ 57 h 66"/>
                  <a:gd name="T10" fmla="*/ 14 w 19"/>
                  <a:gd name="T11" fmla="*/ 0 h 66"/>
                  <a:gd name="T12" fmla="*/ 14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4" y="0"/>
                    </a:moveTo>
                    <a:lnTo>
                      <a:pt x="4" y="0"/>
                    </a:lnTo>
                    <a:lnTo>
                      <a:pt x="0" y="57"/>
                    </a:lnTo>
                    <a:lnTo>
                      <a:pt x="9" y="66"/>
                    </a:lnTo>
                    <a:lnTo>
                      <a:pt x="19" y="57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10778548" y="3737334"/>
              <a:ext cx="338138" cy="346076"/>
              <a:chOff x="8455025" y="3617913"/>
              <a:chExt cx="338138" cy="346076"/>
            </a:xfrm>
          </p:grpSpPr>
          <p:sp>
            <p:nvSpPr>
              <p:cNvPr id="26" name="Oval 294"/>
              <p:cNvSpPr>
                <a:spLocks noChangeArrowheads="1"/>
              </p:cNvSpPr>
              <p:nvPr/>
            </p:nvSpPr>
            <p:spPr bwMode="auto">
              <a:xfrm>
                <a:off x="8485188" y="3617913"/>
                <a:ext cx="104775" cy="104775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7" name="Freeform 295"/>
              <p:cNvSpPr>
                <a:spLocks/>
              </p:cNvSpPr>
              <p:nvPr/>
            </p:nvSpPr>
            <p:spPr bwMode="auto">
              <a:xfrm>
                <a:off x="8455025" y="3752851"/>
                <a:ext cx="165100" cy="211138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8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Freeform 296"/>
              <p:cNvSpPr>
                <a:spLocks/>
              </p:cNvSpPr>
              <p:nvPr/>
            </p:nvSpPr>
            <p:spPr bwMode="auto">
              <a:xfrm>
                <a:off x="8523288" y="3752851"/>
                <a:ext cx="30163" cy="104775"/>
              </a:xfrm>
              <a:custGeom>
                <a:avLst/>
                <a:gdLst>
                  <a:gd name="T0" fmla="*/ 14 w 19"/>
                  <a:gd name="T1" fmla="*/ 0 h 66"/>
                  <a:gd name="T2" fmla="*/ 4 w 19"/>
                  <a:gd name="T3" fmla="*/ 0 h 66"/>
                  <a:gd name="T4" fmla="*/ 0 w 19"/>
                  <a:gd name="T5" fmla="*/ 57 h 66"/>
                  <a:gd name="T6" fmla="*/ 9 w 19"/>
                  <a:gd name="T7" fmla="*/ 66 h 66"/>
                  <a:gd name="T8" fmla="*/ 19 w 19"/>
                  <a:gd name="T9" fmla="*/ 57 h 66"/>
                  <a:gd name="T10" fmla="*/ 14 w 19"/>
                  <a:gd name="T11" fmla="*/ 0 h 66"/>
                  <a:gd name="T12" fmla="*/ 14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4" y="0"/>
                    </a:moveTo>
                    <a:lnTo>
                      <a:pt x="4" y="0"/>
                    </a:lnTo>
                    <a:lnTo>
                      <a:pt x="0" y="57"/>
                    </a:lnTo>
                    <a:lnTo>
                      <a:pt x="9" y="66"/>
                    </a:lnTo>
                    <a:lnTo>
                      <a:pt x="19" y="57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297"/>
              <p:cNvSpPr>
                <a:spLocks/>
              </p:cNvSpPr>
              <p:nvPr/>
            </p:nvSpPr>
            <p:spPr bwMode="auto">
              <a:xfrm>
                <a:off x="8636000" y="3632201"/>
                <a:ext cx="157163" cy="211138"/>
              </a:xfrm>
              <a:custGeom>
                <a:avLst/>
                <a:gdLst>
                  <a:gd name="T0" fmla="*/ 9 w 99"/>
                  <a:gd name="T1" fmla="*/ 133 h 133"/>
                  <a:gd name="T2" fmla="*/ 99 w 99"/>
                  <a:gd name="T3" fmla="*/ 133 h 133"/>
                  <a:gd name="T4" fmla="*/ 99 w 99"/>
                  <a:gd name="T5" fmla="*/ 0 h 133"/>
                  <a:gd name="T6" fmla="*/ 0 w 99"/>
                  <a:gd name="T7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9" h="133">
                    <a:moveTo>
                      <a:pt x="9" y="133"/>
                    </a:moveTo>
                    <a:lnTo>
                      <a:pt x="99" y="133"/>
                    </a:lnTo>
                    <a:lnTo>
                      <a:pt x="99" y="0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Line 298"/>
              <p:cNvSpPr>
                <a:spLocks noChangeShapeType="1"/>
              </p:cNvSpPr>
              <p:nvPr/>
            </p:nvSpPr>
            <p:spPr bwMode="auto">
              <a:xfrm>
                <a:off x="8658225" y="3813176"/>
                <a:ext cx="90488" cy="0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Line 299"/>
              <p:cNvSpPr>
                <a:spLocks noChangeShapeType="1"/>
              </p:cNvSpPr>
              <p:nvPr/>
            </p:nvSpPr>
            <p:spPr bwMode="auto">
              <a:xfrm flipV="1">
                <a:off x="8688388" y="3752851"/>
                <a:ext cx="0" cy="60325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Line 300"/>
              <p:cNvSpPr>
                <a:spLocks noChangeShapeType="1"/>
              </p:cNvSpPr>
              <p:nvPr/>
            </p:nvSpPr>
            <p:spPr bwMode="auto">
              <a:xfrm flipV="1">
                <a:off x="8718550" y="3722688"/>
                <a:ext cx="0" cy="90488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3" name="Line 301"/>
              <p:cNvSpPr>
                <a:spLocks noChangeShapeType="1"/>
              </p:cNvSpPr>
              <p:nvPr/>
            </p:nvSpPr>
            <p:spPr bwMode="auto">
              <a:xfrm flipV="1">
                <a:off x="8748713" y="3676651"/>
                <a:ext cx="0" cy="136525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10775373" y="5225182"/>
              <a:ext cx="344488" cy="352425"/>
              <a:chOff x="7734300" y="4332288"/>
              <a:chExt cx="344488" cy="352425"/>
            </a:xfrm>
          </p:grpSpPr>
          <p:sp>
            <p:nvSpPr>
              <p:cNvPr id="35" name="Oval 240"/>
              <p:cNvSpPr>
                <a:spLocks noChangeArrowheads="1"/>
              </p:cNvSpPr>
              <p:nvPr/>
            </p:nvSpPr>
            <p:spPr bwMode="auto">
              <a:xfrm>
                <a:off x="7764463" y="4338638"/>
                <a:ext cx="104775" cy="106363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6" name="Freeform 241"/>
              <p:cNvSpPr>
                <a:spLocks/>
              </p:cNvSpPr>
              <p:nvPr/>
            </p:nvSpPr>
            <p:spPr bwMode="auto">
              <a:xfrm>
                <a:off x="7734300" y="4475163"/>
                <a:ext cx="165100" cy="209550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7" name="Freeform 242"/>
              <p:cNvSpPr>
                <a:spLocks/>
              </p:cNvSpPr>
              <p:nvPr/>
            </p:nvSpPr>
            <p:spPr bwMode="auto">
              <a:xfrm>
                <a:off x="7800975" y="4475163"/>
                <a:ext cx="30163" cy="104775"/>
              </a:xfrm>
              <a:custGeom>
                <a:avLst/>
                <a:gdLst>
                  <a:gd name="T0" fmla="*/ 15 w 19"/>
                  <a:gd name="T1" fmla="*/ 0 h 66"/>
                  <a:gd name="T2" fmla="*/ 5 w 19"/>
                  <a:gd name="T3" fmla="*/ 0 h 66"/>
                  <a:gd name="T4" fmla="*/ 0 w 19"/>
                  <a:gd name="T5" fmla="*/ 57 h 66"/>
                  <a:gd name="T6" fmla="*/ 10 w 19"/>
                  <a:gd name="T7" fmla="*/ 66 h 66"/>
                  <a:gd name="T8" fmla="*/ 19 w 19"/>
                  <a:gd name="T9" fmla="*/ 57 h 66"/>
                  <a:gd name="T10" fmla="*/ 15 w 19"/>
                  <a:gd name="T11" fmla="*/ 0 h 66"/>
                  <a:gd name="T12" fmla="*/ 15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5" y="0"/>
                    </a:moveTo>
                    <a:lnTo>
                      <a:pt x="5" y="0"/>
                    </a:lnTo>
                    <a:lnTo>
                      <a:pt x="0" y="57"/>
                    </a:lnTo>
                    <a:lnTo>
                      <a:pt x="10" y="66"/>
                    </a:lnTo>
                    <a:lnTo>
                      <a:pt x="19" y="57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8" name="Freeform 243"/>
              <p:cNvSpPr>
                <a:spLocks/>
              </p:cNvSpPr>
              <p:nvPr/>
            </p:nvSpPr>
            <p:spPr bwMode="auto">
              <a:xfrm>
                <a:off x="7981950" y="4456113"/>
                <a:ext cx="30163" cy="33338"/>
              </a:xfrm>
              <a:custGeom>
                <a:avLst/>
                <a:gdLst>
                  <a:gd name="T0" fmla="*/ 19 w 19"/>
                  <a:gd name="T1" fmla="*/ 0 h 21"/>
                  <a:gd name="T2" fmla="*/ 19 w 19"/>
                  <a:gd name="T3" fmla="*/ 21 h 21"/>
                  <a:gd name="T4" fmla="*/ 0 w 19"/>
                  <a:gd name="T5" fmla="*/ 21 h 21"/>
                  <a:gd name="T6" fmla="*/ 0 w 19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1">
                    <a:moveTo>
                      <a:pt x="19" y="0"/>
                    </a:moveTo>
                    <a:lnTo>
                      <a:pt x="19" y="21"/>
                    </a:lnTo>
                    <a:lnTo>
                      <a:pt x="0" y="21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Oval 244"/>
              <p:cNvSpPr>
                <a:spLocks noChangeArrowheads="1"/>
              </p:cNvSpPr>
              <p:nvPr/>
            </p:nvSpPr>
            <p:spPr bwMode="auto">
              <a:xfrm>
                <a:off x="7951788" y="4368801"/>
                <a:ext cx="90488" cy="90488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0" name="Line 245"/>
              <p:cNvSpPr>
                <a:spLocks noChangeShapeType="1"/>
              </p:cNvSpPr>
              <p:nvPr/>
            </p:nvSpPr>
            <p:spPr bwMode="auto">
              <a:xfrm>
                <a:off x="7996238" y="4332288"/>
                <a:ext cx="0" cy="14288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1" name="Line 246"/>
              <p:cNvSpPr>
                <a:spLocks noChangeShapeType="1"/>
              </p:cNvSpPr>
              <p:nvPr/>
            </p:nvSpPr>
            <p:spPr bwMode="auto">
              <a:xfrm flipH="1">
                <a:off x="804545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2" name="Line 247"/>
              <p:cNvSpPr>
                <a:spLocks noChangeShapeType="1"/>
              </p:cNvSpPr>
              <p:nvPr/>
            </p:nvSpPr>
            <p:spPr bwMode="auto">
              <a:xfrm flipH="1">
                <a:off x="8064500" y="4414838"/>
                <a:ext cx="14288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3" name="Line 248"/>
              <p:cNvSpPr>
                <a:spLocks noChangeShapeType="1"/>
              </p:cNvSpPr>
              <p:nvPr/>
            </p:nvSpPr>
            <p:spPr bwMode="auto">
              <a:xfrm flipH="1" flipV="1">
                <a:off x="804545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4" name="Line 249"/>
              <p:cNvSpPr>
                <a:spLocks noChangeShapeType="1"/>
              </p:cNvSpPr>
              <p:nvPr/>
            </p:nvSpPr>
            <p:spPr bwMode="auto">
              <a:xfrm flipV="1">
                <a:off x="793750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5" name="Line 250"/>
              <p:cNvSpPr>
                <a:spLocks noChangeShapeType="1"/>
              </p:cNvSpPr>
              <p:nvPr/>
            </p:nvSpPr>
            <p:spPr bwMode="auto">
              <a:xfrm>
                <a:off x="7913688" y="4414838"/>
                <a:ext cx="15875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6" name="Line 251"/>
              <p:cNvSpPr>
                <a:spLocks noChangeShapeType="1"/>
              </p:cNvSpPr>
              <p:nvPr/>
            </p:nvSpPr>
            <p:spPr bwMode="auto">
              <a:xfrm>
                <a:off x="793750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55" name="Freeform 54"/>
          <p:cNvSpPr/>
          <p:nvPr/>
        </p:nvSpPr>
        <p:spPr>
          <a:xfrm>
            <a:off x="0" y="1"/>
            <a:ext cx="7438858" cy="6857999"/>
          </a:xfrm>
          <a:custGeom>
            <a:avLst/>
            <a:gdLst>
              <a:gd name="connsiteX0" fmla="*/ 0 w 7438858"/>
              <a:gd name="connsiteY0" fmla="*/ 0 h 6857999"/>
              <a:gd name="connsiteX1" fmla="*/ 3586150 w 7438858"/>
              <a:gd name="connsiteY1" fmla="*/ 0 h 6857999"/>
              <a:gd name="connsiteX2" fmla="*/ 3628571 w 7438858"/>
              <a:gd name="connsiteY2" fmla="*/ 14514 h 6857999"/>
              <a:gd name="connsiteX3" fmla="*/ 6154057 w 7438858"/>
              <a:gd name="connsiteY3" fmla="*/ 1886857 h 6857999"/>
              <a:gd name="connsiteX4" fmla="*/ 5965371 w 7438858"/>
              <a:gd name="connsiteY4" fmla="*/ 3730171 h 6857999"/>
              <a:gd name="connsiteX5" fmla="*/ 6386286 w 7438858"/>
              <a:gd name="connsiteY5" fmla="*/ 4688114 h 6857999"/>
              <a:gd name="connsiteX6" fmla="*/ 6096000 w 7438858"/>
              <a:gd name="connsiteY6" fmla="*/ 6270171 h 6857999"/>
              <a:gd name="connsiteX7" fmla="*/ 7291614 w 7438858"/>
              <a:gd name="connsiteY7" fmla="*/ 6809014 h 6857999"/>
              <a:gd name="connsiteX8" fmla="*/ 7438858 w 7438858"/>
              <a:gd name="connsiteY8" fmla="*/ 6857999 h 6857999"/>
              <a:gd name="connsiteX9" fmla="*/ 0 w 7438858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38858" h="6857999">
                <a:moveTo>
                  <a:pt x="0" y="0"/>
                </a:moveTo>
                <a:lnTo>
                  <a:pt x="3586150" y="0"/>
                </a:lnTo>
                <a:lnTo>
                  <a:pt x="3628571" y="14514"/>
                </a:lnTo>
                <a:cubicBezTo>
                  <a:pt x="4852609" y="420914"/>
                  <a:pt x="5764590" y="1267581"/>
                  <a:pt x="6154057" y="1886857"/>
                </a:cubicBezTo>
                <a:cubicBezTo>
                  <a:pt x="6543524" y="2506133"/>
                  <a:pt x="5926666" y="3263295"/>
                  <a:pt x="5965371" y="3730171"/>
                </a:cubicBezTo>
                <a:cubicBezTo>
                  <a:pt x="6004076" y="4197047"/>
                  <a:pt x="6364515" y="4264781"/>
                  <a:pt x="6386286" y="4688114"/>
                </a:cubicBezTo>
                <a:cubicBezTo>
                  <a:pt x="6408057" y="5111447"/>
                  <a:pt x="5914572" y="5856514"/>
                  <a:pt x="6096000" y="6270171"/>
                </a:cubicBezTo>
                <a:cubicBezTo>
                  <a:pt x="6186714" y="6477000"/>
                  <a:pt x="6823529" y="6657824"/>
                  <a:pt x="7291614" y="6809014"/>
                </a:cubicBezTo>
                <a:lnTo>
                  <a:pt x="743885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7700" y="403225"/>
            <a:ext cx="4241541" cy="854075"/>
          </a:xfrm>
        </p:spPr>
        <p:txBody>
          <a:bodyPr>
            <a:noAutofit/>
          </a:bodyPr>
          <a:lstStyle/>
          <a:p>
            <a:r>
              <a:rPr lang="en-US" dirty="0"/>
              <a:t>Area Chart Presentation Slides</a:t>
            </a:r>
          </a:p>
        </p:txBody>
      </p:sp>
      <p:sp>
        <p:nvSpPr>
          <p:cNvPr id="62" name="Slide Number Placeholder 6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3751037207"/>
              </p:ext>
            </p:extLst>
          </p:nvPr>
        </p:nvGraphicFramePr>
        <p:xfrm>
          <a:off x="623889" y="2209177"/>
          <a:ext cx="5109254" cy="3576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3" name="Round Same Side Corner Rectangle 62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79452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12197" y="6129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5270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OUR TEAM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0EA5FB5-1AAB-4D68-B51C-49844ECA6DEE}"/>
              </a:ext>
            </a:extLst>
          </p:cNvPr>
          <p:cNvSpPr txBox="1"/>
          <p:nvPr/>
        </p:nvSpPr>
        <p:spPr>
          <a:xfrm>
            <a:off x="5192131" y="3271391"/>
            <a:ext cx="180773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KUSHAN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NILANGA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99E85E-9033-4E5B-A867-0CAEF8F62D33}"/>
              </a:ext>
            </a:extLst>
          </p:cNvPr>
          <p:cNvSpPr txBox="1"/>
          <p:nvPr/>
        </p:nvSpPr>
        <p:spPr>
          <a:xfrm>
            <a:off x="1700628" y="3271391"/>
            <a:ext cx="179087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SHERON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SUDITHA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7A16E7-A784-44C1-A1B4-6A9013199A3C}"/>
              </a:ext>
            </a:extLst>
          </p:cNvPr>
          <p:cNvSpPr txBox="1"/>
          <p:nvPr/>
        </p:nvSpPr>
        <p:spPr>
          <a:xfrm>
            <a:off x="8473509" y="3271391"/>
            <a:ext cx="2677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HARINDU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KALUPAHANA</a:t>
            </a:r>
          </a:p>
        </p:txBody>
      </p:sp>
    </p:spTree>
    <p:extLst>
      <p:ext uri="{BB962C8B-B14F-4D97-AF65-F5344CB8AC3E}">
        <p14:creationId xmlns:p14="http://schemas.microsoft.com/office/powerpoint/2010/main" val="1798940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9947"/>
          <a:stretch/>
        </p:blipFill>
        <p:spPr>
          <a:xfrm>
            <a:off x="0" y="682172"/>
            <a:ext cx="12192000" cy="617582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1886857"/>
            <a:ext cx="12192000" cy="4971143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Freeform 32"/>
          <p:cNvSpPr/>
          <p:nvPr/>
        </p:nvSpPr>
        <p:spPr>
          <a:xfrm>
            <a:off x="0" y="276927"/>
            <a:ext cx="12192000" cy="4179832"/>
          </a:xfrm>
          <a:custGeom>
            <a:avLst/>
            <a:gdLst>
              <a:gd name="connsiteX0" fmla="*/ 0 w 12192000"/>
              <a:gd name="connsiteY0" fmla="*/ 0 h 4179832"/>
              <a:gd name="connsiteX1" fmla="*/ 12192000 w 12192000"/>
              <a:gd name="connsiteY1" fmla="*/ 0 h 4179832"/>
              <a:gd name="connsiteX2" fmla="*/ 12192000 w 12192000"/>
              <a:gd name="connsiteY2" fmla="*/ 3874323 h 4179832"/>
              <a:gd name="connsiteX3" fmla="*/ 12192000 w 12192000"/>
              <a:gd name="connsiteY3" fmla="*/ 3875131 h 4179832"/>
              <a:gd name="connsiteX4" fmla="*/ 12189708 w 12192000"/>
              <a:gd name="connsiteY4" fmla="*/ 3875131 h 4179832"/>
              <a:gd name="connsiteX5" fmla="*/ 12153751 w 12192000"/>
              <a:gd name="connsiteY5" fmla="*/ 3887809 h 4179832"/>
              <a:gd name="connsiteX6" fmla="*/ 11935200 w 12192000"/>
              <a:gd name="connsiteY6" fmla="*/ 3957977 h 4179832"/>
              <a:gd name="connsiteX7" fmla="*/ 11552102 w 12192000"/>
              <a:gd name="connsiteY7" fmla="*/ 3898384 h 4179832"/>
              <a:gd name="connsiteX8" fmla="*/ 11151978 w 12192000"/>
              <a:gd name="connsiteY8" fmla="*/ 4060137 h 4179832"/>
              <a:gd name="connsiteX9" fmla="*/ 10768881 w 12192000"/>
              <a:gd name="connsiteY9" fmla="*/ 3940951 h 4179832"/>
              <a:gd name="connsiteX10" fmla="*/ 10215518 w 12192000"/>
              <a:gd name="connsiteY10" fmla="*/ 4179323 h 4179832"/>
              <a:gd name="connsiteX11" fmla="*/ 9724110 w 12192000"/>
              <a:gd name="connsiteY11" fmla="*/ 3905451 h 4179832"/>
              <a:gd name="connsiteX12" fmla="*/ 9690983 w 12192000"/>
              <a:gd name="connsiteY12" fmla="*/ 3875131 h 4179832"/>
              <a:gd name="connsiteX13" fmla="*/ 0 w 12192000"/>
              <a:gd name="connsiteY13" fmla="*/ 3875131 h 4179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4179832">
                <a:moveTo>
                  <a:pt x="0" y="0"/>
                </a:moveTo>
                <a:lnTo>
                  <a:pt x="12192000" y="0"/>
                </a:lnTo>
                <a:lnTo>
                  <a:pt x="12192000" y="3874323"/>
                </a:lnTo>
                <a:lnTo>
                  <a:pt x="12192000" y="3875131"/>
                </a:lnTo>
                <a:lnTo>
                  <a:pt x="12189708" y="3875131"/>
                </a:lnTo>
                <a:lnTo>
                  <a:pt x="12153751" y="3887809"/>
                </a:lnTo>
                <a:cubicBezTo>
                  <a:pt x="12058996" y="3919756"/>
                  <a:pt x="11976348" y="3945207"/>
                  <a:pt x="11935200" y="3957977"/>
                </a:cubicBezTo>
                <a:cubicBezTo>
                  <a:pt x="11770610" y="4009057"/>
                  <a:pt x="11682639" y="3881358"/>
                  <a:pt x="11552102" y="3898384"/>
                </a:cubicBezTo>
                <a:cubicBezTo>
                  <a:pt x="11421566" y="3915411"/>
                  <a:pt x="11282515" y="4053042"/>
                  <a:pt x="11151978" y="4060137"/>
                </a:cubicBezTo>
                <a:cubicBezTo>
                  <a:pt x="11021442" y="4067231"/>
                  <a:pt x="10924958" y="3921087"/>
                  <a:pt x="10768881" y="3940951"/>
                </a:cubicBezTo>
                <a:cubicBezTo>
                  <a:pt x="10612805" y="3960815"/>
                  <a:pt x="10397135" y="4192093"/>
                  <a:pt x="10215518" y="4179323"/>
                </a:cubicBezTo>
                <a:cubicBezTo>
                  <a:pt x="10056604" y="4168149"/>
                  <a:pt x="9843373" y="4010321"/>
                  <a:pt x="9724110" y="3905451"/>
                </a:cubicBezTo>
                <a:lnTo>
                  <a:pt x="9690983" y="3875131"/>
                </a:lnTo>
                <a:lnTo>
                  <a:pt x="0" y="3875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Area Chart Presentation Slides</a:t>
            </a:r>
            <a:endParaRPr lang="en-US" dirty="0"/>
          </a:p>
        </p:txBody>
      </p:sp>
      <p:sp>
        <p:nvSpPr>
          <p:cNvPr id="53" name="Slide Number Placeholder 5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2336211758"/>
              </p:ext>
            </p:extLst>
          </p:nvPr>
        </p:nvGraphicFramePr>
        <p:xfrm>
          <a:off x="3468915" y="4456759"/>
          <a:ext cx="7823200" cy="19195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23888" y="4877907"/>
            <a:ext cx="2743426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consectetur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adipiscing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elit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Vivamus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volutpat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hendrerit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tortor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Nullam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pretium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 quam, in </a:t>
            </a:r>
            <a:r>
              <a:rPr lang="en-US" sz="1400" dirty="0" err="1">
                <a:solidFill>
                  <a:schemeClr val="bg1"/>
                </a:solidFill>
              </a:rPr>
              <a:t>vestibulum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risus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mattis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malesuada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635794" y="1944451"/>
            <a:ext cx="10920412" cy="1962584"/>
            <a:chOff x="623888" y="1573718"/>
            <a:chExt cx="10920412" cy="1962584"/>
          </a:xfrm>
        </p:grpSpPr>
        <p:graphicFrame>
          <p:nvGraphicFramePr>
            <p:cNvPr id="7" name="Chart 6"/>
            <p:cNvGraphicFramePr/>
            <p:nvPr>
              <p:extLst>
                <p:ext uri="{D42A27DB-BD31-4B8C-83A1-F6EECF244321}">
                  <p14:modId xmlns:p14="http://schemas.microsoft.com/office/powerpoint/2010/main" val="1898394914"/>
                </p:ext>
              </p:extLst>
            </p:nvPr>
          </p:nvGraphicFramePr>
          <p:xfrm>
            <a:off x="623888" y="1573718"/>
            <a:ext cx="4722812" cy="19625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cxnSp>
          <p:nvCxnSpPr>
            <p:cNvPr id="22" name="Straight Connector 21"/>
            <p:cNvCxnSpPr/>
            <p:nvPr/>
          </p:nvCxnSpPr>
          <p:spPr>
            <a:xfrm>
              <a:off x="6084094" y="1674387"/>
              <a:ext cx="0" cy="176124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7" name="Chart 36"/>
            <p:cNvGraphicFramePr/>
            <p:nvPr>
              <p:extLst>
                <p:ext uri="{D42A27DB-BD31-4B8C-83A1-F6EECF244321}">
                  <p14:modId xmlns:p14="http://schemas.microsoft.com/office/powerpoint/2010/main" val="2686346775"/>
                </p:ext>
              </p:extLst>
            </p:nvPr>
          </p:nvGraphicFramePr>
          <p:xfrm>
            <a:off x="6821488" y="1573718"/>
            <a:ext cx="4722812" cy="19625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</p:grpSp>
      <p:sp>
        <p:nvSpPr>
          <p:cNvPr id="44" name="Rounded Rectangle 43"/>
          <p:cNvSpPr/>
          <p:nvPr/>
        </p:nvSpPr>
        <p:spPr>
          <a:xfrm>
            <a:off x="623888" y="1383599"/>
            <a:ext cx="3492500" cy="42342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/>
              <a:t>Lorem ipsum dolor sit amet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833394" y="1383599"/>
            <a:ext cx="3492500" cy="42342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dirty="0"/>
              <a:t>Lorem ipsum dolor sit amet</a:t>
            </a:r>
          </a:p>
        </p:txBody>
      </p:sp>
      <p:sp>
        <p:nvSpPr>
          <p:cNvPr id="51" name="Freeform 5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ound Same Side Corner Rectangle 19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2558243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3C9E2E5C-1108-47F0-B48E-FBF9417117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6" t="4428" r="8727" b="5454"/>
          <a:stretch/>
        </p:blipFill>
        <p:spPr>
          <a:xfrm>
            <a:off x="2720985" y="2336141"/>
            <a:ext cx="2453800" cy="2185721"/>
          </a:xfrm>
          <a:custGeom>
            <a:avLst/>
            <a:gdLst>
              <a:gd name="connsiteX0" fmla="*/ 0 w 2453800"/>
              <a:gd name="connsiteY0" fmla="*/ 0 h 2185721"/>
              <a:gd name="connsiteX1" fmla="*/ 2453800 w 2453800"/>
              <a:gd name="connsiteY1" fmla="*/ 0 h 2185721"/>
              <a:gd name="connsiteX2" fmla="*/ 2453800 w 2453800"/>
              <a:gd name="connsiteY2" fmla="*/ 2185721 h 2185721"/>
              <a:gd name="connsiteX3" fmla="*/ 0 w 2453800"/>
              <a:gd name="connsiteY3" fmla="*/ 2185721 h 218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3800" h="2185721">
                <a:moveTo>
                  <a:pt x="0" y="0"/>
                </a:moveTo>
                <a:lnTo>
                  <a:pt x="2453800" y="0"/>
                </a:lnTo>
                <a:lnTo>
                  <a:pt x="2453800" y="2185721"/>
                </a:lnTo>
                <a:lnTo>
                  <a:pt x="0" y="2185721"/>
                </a:lnTo>
                <a:close/>
              </a:path>
            </a:pathLst>
          </a:cu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B725929-9054-438F-9944-BFEBF692986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29" t="22024" r="10679" b="12072"/>
          <a:stretch/>
        </p:blipFill>
        <p:spPr>
          <a:xfrm>
            <a:off x="131535" y="2336141"/>
            <a:ext cx="2453800" cy="2185721"/>
          </a:xfrm>
          <a:custGeom>
            <a:avLst/>
            <a:gdLst>
              <a:gd name="connsiteX0" fmla="*/ 0 w 2453800"/>
              <a:gd name="connsiteY0" fmla="*/ 0 h 2185721"/>
              <a:gd name="connsiteX1" fmla="*/ 2453800 w 2453800"/>
              <a:gd name="connsiteY1" fmla="*/ 0 h 2185721"/>
              <a:gd name="connsiteX2" fmla="*/ 2453800 w 2453800"/>
              <a:gd name="connsiteY2" fmla="*/ 2185721 h 2185721"/>
              <a:gd name="connsiteX3" fmla="*/ 0 w 2453800"/>
              <a:gd name="connsiteY3" fmla="*/ 2185721 h 218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3800" h="2185721">
                <a:moveTo>
                  <a:pt x="0" y="0"/>
                </a:moveTo>
                <a:lnTo>
                  <a:pt x="2453800" y="0"/>
                </a:lnTo>
                <a:lnTo>
                  <a:pt x="2453800" y="2185721"/>
                </a:lnTo>
                <a:lnTo>
                  <a:pt x="0" y="2185721"/>
                </a:lnTo>
                <a:close/>
              </a:path>
            </a:pathLst>
          </a:cu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8357A94-6A53-422A-96F7-5785CBA48D7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42" t="6460" r="21326"/>
          <a:stretch/>
        </p:blipFill>
        <p:spPr>
          <a:xfrm>
            <a:off x="5740314" y="159336"/>
            <a:ext cx="2023922" cy="2044522"/>
          </a:xfrm>
          <a:custGeom>
            <a:avLst/>
            <a:gdLst>
              <a:gd name="connsiteX0" fmla="*/ 0 w 2023922"/>
              <a:gd name="connsiteY0" fmla="*/ 0 h 2044522"/>
              <a:gd name="connsiteX1" fmla="*/ 2023922 w 2023922"/>
              <a:gd name="connsiteY1" fmla="*/ 0 h 2044522"/>
              <a:gd name="connsiteX2" fmla="*/ 2023922 w 2023922"/>
              <a:gd name="connsiteY2" fmla="*/ 2044522 h 2044522"/>
              <a:gd name="connsiteX3" fmla="*/ 0 w 2023922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3922" h="2044522">
                <a:moveTo>
                  <a:pt x="0" y="0"/>
                </a:moveTo>
                <a:lnTo>
                  <a:pt x="2023922" y="0"/>
                </a:lnTo>
                <a:lnTo>
                  <a:pt x="2023922" y="2044522"/>
                </a:lnTo>
                <a:lnTo>
                  <a:pt x="0" y="2044522"/>
                </a:lnTo>
                <a:close/>
              </a:path>
            </a:pathLst>
          </a:cu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E72D3E7-1F53-43A3-9F20-38AAA2821D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7" t="3912" r="18906" b="16599"/>
          <a:stretch>
            <a:fillRect/>
          </a:stretch>
        </p:blipFill>
        <p:spPr>
          <a:xfrm>
            <a:off x="131536" y="4654143"/>
            <a:ext cx="2050379" cy="2044522"/>
          </a:xfrm>
          <a:custGeom>
            <a:avLst/>
            <a:gdLst>
              <a:gd name="connsiteX0" fmla="*/ 0 w 2050379"/>
              <a:gd name="connsiteY0" fmla="*/ 0 h 2044522"/>
              <a:gd name="connsiteX1" fmla="*/ 2050379 w 2050379"/>
              <a:gd name="connsiteY1" fmla="*/ 0 h 2044522"/>
              <a:gd name="connsiteX2" fmla="*/ 2050379 w 2050379"/>
              <a:gd name="connsiteY2" fmla="*/ 2044522 h 2044522"/>
              <a:gd name="connsiteX3" fmla="*/ 0 w 2050379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0379" h="2044522">
                <a:moveTo>
                  <a:pt x="0" y="0"/>
                </a:moveTo>
                <a:lnTo>
                  <a:pt x="2050379" y="0"/>
                </a:lnTo>
                <a:lnTo>
                  <a:pt x="2050379" y="2044522"/>
                </a:lnTo>
                <a:lnTo>
                  <a:pt x="0" y="2044522"/>
                </a:lnTo>
                <a:close/>
              </a:path>
            </a:pathLst>
          </a:cu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EC489BB-6D23-4BB2-858F-AE041FC3FC8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7" t="19290" r="7444" b="31187"/>
          <a:stretch/>
        </p:blipFill>
        <p:spPr>
          <a:xfrm>
            <a:off x="2314197" y="4654143"/>
            <a:ext cx="5450039" cy="2044522"/>
          </a:xfrm>
          <a:custGeom>
            <a:avLst/>
            <a:gdLst>
              <a:gd name="connsiteX0" fmla="*/ 0 w 5450039"/>
              <a:gd name="connsiteY0" fmla="*/ 0 h 2044522"/>
              <a:gd name="connsiteX1" fmla="*/ 5450039 w 5450039"/>
              <a:gd name="connsiteY1" fmla="*/ 0 h 2044522"/>
              <a:gd name="connsiteX2" fmla="*/ 5450039 w 5450039"/>
              <a:gd name="connsiteY2" fmla="*/ 2044522 h 2044522"/>
              <a:gd name="connsiteX3" fmla="*/ 0 w 5450039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50039" h="2044522">
                <a:moveTo>
                  <a:pt x="0" y="0"/>
                </a:moveTo>
                <a:lnTo>
                  <a:pt x="5450039" y="0"/>
                </a:lnTo>
                <a:lnTo>
                  <a:pt x="5450039" y="2044522"/>
                </a:lnTo>
                <a:lnTo>
                  <a:pt x="0" y="2044522"/>
                </a:lnTo>
                <a:close/>
              </a:path>
            </a:pathLst>
          </a:cu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2676595-1315-465C-A114-1CCD8090608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" t="27252" r="38219" b="2059"/>
          <a:stretch/>
        </p:blipFill>
        <p:spPr>
          <a:xfrm>
            <a:off x="5310436" y="2336140"/>
            <a:ext cx="2453800" cy="2185721"/>
          </a:xfrm>
          <a:custGeom>
            <a:avLst/>
            <a:gdLst>
              <a:gd name="connsiteX0" fmla="*/ 0 w 2453800"/>
              <a:gd name="connsiteY0" fmla="*/ 0 h 2185721"/>
              <a:gd name="connsiteX1" fmla="*/ 2453800 w 2453800"/>
              <a:gd name="connsiteY1" fmla="*/ 0 h 2185721"/>
              <a:gd name="connsiteX2" fmla="*/ 2453800 w 2453800"/>
              <a:gd name="connsiteY2" fmla="*/ 2185721 h 2185721"/>
              <a:gd name="connsiteX3" fmla="*/ 0 w 2453800"/>
              <a:gd name="connsiteY3" fmla="*/ 2185721 h 218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3800" h="2185721">
                <a:moveTo>
                  <a:pt x="0" y="0"/>
                </a:moveTo>
                <a:lnTo>
                  <a:pt x="2453800" y="0"/>
                </a:lnTo>
                <a:lnTo>
                  <a:pt x="2453800" y="2185721"/>
                </a:lnTo>
                <a:lnTo>
                  <a:pt x="0" y="2185721"/>
                </a:lnTo>
                <a:close/>
              </a:path>
            </a:pathLst>
          </a:cu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CD47C97-207D-449D-AF17-F0F84072BFE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4" t="30804" r="3054" b="16617"/>
          <a:stretch/>
        </p:blipFill>
        <p:spPr>
          <a:xfrm>
            <a:off x="131536" y="159336"/>
            <a:ext cx="5476496" cy="2044522"/>
          </a:xfrm>
          <a:custGeom>
            <a:avLst/>
            <a:gdLst>
              <a:gd name="connsiteX0" fmla="*/ 0 w 5476496"/>
              <a:gd name="connsiteY0" fmla="*/ 0 h 2044522"/>
              <a:gd name="connsiteX1" fmla="*/ 5476496 w 5476496"/>
              <a:gd name="connsiteY1" fmla="*/ 0 h 2044522"/>
              <a:gd name="connsiteX2" fmla="*/ 5476496 w 5476496"/>
              <a:gd name="connsiteY2" fmla="*/ 2044522 h 2044522"/>
              <a:gd name="connsiteX3" fmla="*/ 0 w 5476496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6496" h="2044522">
                <a:moveTo>
                  <a:pt x="0" y="0"/>
                </a:moveTo>
                <a:lnTo>
                  <a:pt x="5476496" y="0"/>
                </a:lnTo>
                <a:lnTo>
                  <a:pt x="5476496" y="2044522"/>
                </a:lnTo>
                <a:lnTo>
                  <a:pt x="0" y="2044522"/>
                </a:lnTo>
                <a:close/>
              </a:path>
            </a:pathLst>
          </a:cu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C730B6A0-6895-4C19-8272-B4F32875D307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47" name="Freeform 254">
              <a:extLst>
                <a:ext uri="{FF2B5EF4-FFF2-40B4-BE49-F238E27FC236}">
                  <a16:creationId xmlns:a16="http://schemas.microsoft.com/office/drawing/2014/main" id="{2C71E541-C077-487E-ADF3-6D2D8ED56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255">
              <a:extLst>
                <a:ext uri="{FF2B5EF4-FFF2-40B4-BE49-F238E27FC236}">
                  <a16:creationId xmlns:a16="http://schemas.microsoft.com/office/drawing/2014/main" id="{57AE4BE3-F3F1-406C-B966-79ED4DA14D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Freeform 256">
              <a:extLst>
                <a:ext uri="{FF2B5EF4-FFF2-40B4-BE49-F238E27FC236}">
                  <a16:creationId xmlns:a16="http://schemas.microsoft.com/office/drawing/2014/main" id="{95194608-4FB4-43F9-9488-861655260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 257">
              <a:extLst>
                <a:ext uri="{FF2B5EF4-FFF2-40B4-BE49-F238E27FC236}">
                  <a16:creationId xmlns:a16="http://schemas.microsoft.com/office/drawing/2014/main" id="{8C9375EB-E1ED-461B-AC2A-ECB2D9B850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258">
              <a:extLst>
                <a:ext uri="{FF2B5EF4-FFF2-40B4-BE49-F238E27FC236}">
                  <a16:creationId xmlns:a16="http://schemas.microsoft.com/office/drawing/2014/main" id="{3053A9B4-E757-4B0D-8721-A291D9A713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259">
              <a:extLst>
                <a:ext uri="{FF2B5EF4-FFF2-40B4-BE49-F238E27FC236}">
                  <a16:creationId xmlns:a16="http://schemas.microsoft.com/office/drawing/2014/main" id="{AB57744B-1BC2-4D8C-92C6-F9D0C7C6E9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 260">
              <a:extLst>
                <a:ext uri="{FF2B5EF4-FFF2-40B4-BE49-F238E27FC236}">
                  <a16:creationId xmlns:a16="http://schemas.microsoft.com/office/drawing/2014/main" id="{141BCB33-DD14-4558-B5A9-340C860D3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Rectangle 261">
              <a:extLst>
                <a:ext uri="{FF2B5EF4-FFF2-40B4-BE49-F238E27FC236}">
                  <a16:creationId xmlns:a16="http://schemas.microsoft.com/office/drawing/2014/main" id="{7D5DADA4-8E5D-41C3-BA31-B662805427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262">
              <a:extLst>
                <a:ext uri="{FF2B5EF4-FFF2-40B4-BE49-F238E27FC236}">
                  <a16:creationId xmlns:a16="http://schemas.microsoft.com/office/drawing/2014/main" id="{879E09DE-5F13-4BB6-88CF-074BC7521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79FE5283-B009-4EE3-A9B2-2F7A4D62AD40}"/>
              </a:ext>
            </a:extLst>
          </p:cNvPr>
          <p:cNvSpPr/>
          <p:nvPr/>
        </p:nvSpPr>
        <p:spPr>
          <a:xfrm>
            <a:off x="8223823" y="720198"/>
            <a:ext cx="3167626" cy="12926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Empowering Talent In Emerging Markets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3B2F05-B9A4-42FA-9DE1-4E4B120E90EB}"/>
              </a:ext>
            </a:extLst>
          </p:cNvPr>
          <p:cNvSpPr/>
          <p:nvPr/>
        </p:nvSpPr>
        <p:spPr>
          <a:xfrm>
            <a:off x="8223822" y="2351591"/>
            <a:ext cx="3167627" cy="32316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Unlike traditional outsourcing, we want to provide extraordinary value to our customers by investing our profits into the design talent in Indonesia.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Whether it’s by educating our employees with our in house academy or by simply providing an incredible work environment with in-house gym, full health care, nutritional food and frequent social activities, we’re fully committed to empowering talents in emerging markets.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We’re leaders In redefining the traditional approach of outsourcing.</a:t>
            </a:r>
          </a:p>
        </p:txBody>
      </p:sp>
    </p:spTree>
    <p:extLst>
      <p:ext uri="{BB962C8B-B14F-4D97-AF65-F5344CB8AC3E}">
        <p14:creationId xmlns:p14="http://schemas.microsoft.com/office/powerpoint/2010/main" val="611515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INTRODUCTION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545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How many hours have you wondered around the Melbourne city without being able to find a parking spot?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Car parking is the leading issue out of Top 5 issues in 2019 for </a:t>
            </a:r>
            <a:r>
              <a:rPr lang="en-US" sz="2400" dirty="0" err="1">
                <a:latin typeface="Franklin Gothic Book" panose="020B0503020102020204" pitchFamily="34" charset="0"/>
              </a:rPr>
              <a:t>Yarra</a:t>
            </a:r>
            <a:r>
              <a:rPr lang="en-US" sz="2400" dirty="0">
                <a:latin typeface="Franklin Gothic Book" panose="020B0503020102020204" pitchFamily="34" charset="0"/>
              </a:rPr>
              <a:t> City.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How many times have you paid excess amount of money to find a parking at your comfort?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Considering the facts we decided to address the issue by creating a data driven IoT solution. </a:t>
            </a:r>
          </a:p>
        </p:txBody>
      </p:sp>
    </p:spTree>
    <p:extLst>
      <p:ext uri="{BB962C8B-B14F-4D97-AF65-F5344CB8AC3E}">
        <p14:creationId xmlns:p14="http://schemas.microsoft.com/office/powerpoint/2010/main" val="3812533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8389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OUR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SOLUTION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631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Almost every smart city has underground parking sensors used to issue parking tickets.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</p:txBody>
      </p:sp>
    </p:spTree>
    <p:extLst>
      <p:ext uri="{BB962C8B-B14F-4D97-AF65-F5344CB8AC3E}">
        <p14:creationId xmlns:p14="http://schemas.microsoft.com/office/powerpoint/2010/main" val="1402717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PROPOSED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SYSTEM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2233388" y="2801361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688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SYSTEM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1351427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HARDWARE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040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2300</TotalTime>
  <Words>1149</Words>
  <Application>Microsoft Office PowerPoint</Application>
  <PresentationFormat>Widescreen</PresentationFormat>
  <Paragraphs>130</Paragraphs>
  <Slides>21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Franklin Gothic Book</vt:lpstr>
      <vt:lpstr>Franklin Gothic Demi</vt:lpstr>
      <vt:lpstr>Segoe UI</vt:lpstr>
      <vt:lpstr>Office Theme</vt:lpstr>
      <vt:lpstr>PowerPoint Presentation</vt:lpstr>
      <vt:lpstr>OUR TEAM</vt:lpstr>
      <vt:lpstr>PowerPoint Presentation</vt:lpstr>
      <vt:lpstr>INTRODUCTION</vt:lpstr>
      <vt:lpstr>PowerPoint Presentation</vt:lpstr>
      <vt:lpstr>OUR SOLUTION</vt:lpstr>
      <vt:lpstr>PowerPoint Presentation</vt:lpstr>
      <vt:lpstr>PROPOSED SYSTEM</vt:lpstr>
      <vt:lpstr>PowerPoint Presentation</vt:lpstr>
      <vt:lpstr>HARDWARE</vt:lpstr>
      <vt:lpstr>PowerPoint Presentation</vt:lpstr>
      <vt:lpstr>SOFTWARE</vt:lpstr>
      <vt:lpstr>Area Chart Presentation Slides</vt:lpstr>
      <vt:lpstr>Area Chart Presentation Slides</vt:lpstr>
      <vt:lpstr>Area Chart Presentation Slides</vt:lpstr>
      <vt:lpstr>Area Chart Presentation Slides</vt:lpstr>
      <vt:lpstr>Area Chart Presentation Slides</vt:lpstr>
      <vt:lpstr>Area Chart Presentation Slides</vt:lpstr>
      <vt:lpstr>Area Chart Presentation Slides</vt:lpstr>
      <vt:lpstr>Area Chart Presentation Slides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Kushan Athalage</cp:lastModifiedBy>
  <cp:revision>144</cp:revision>
  <dcterms:created xsi:type="dcterms:W3CDTF">2019-06-28T10:05:41Z</dcterms:created>
  <dcterms:modified xsi:type="dcterms:W3CDTF">2019-09-04T23:48:30Z</dcterms:modified>
</cp:coreProperties>
</file>

<file path=docProps/thumbnail.jpeg>
</file>